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0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62" y="-2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52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83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6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7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94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4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AFBA-B50F-4010-A8C8-DC5D8EC80E0B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B463-E816-4C87-9651-523214BAD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2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978" y="2958204"/>
            <a:ext cx="4276725" cy="39528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18873952">
            <a:off x="5019036" y="2125440"/>
            <a:ext cx="365040" cy="8930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013448" y="3094910"/>
            <a:ext cx="22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Bras collaboratif UR3E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38328" y="704088"/>
            <a:ext cx="405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Préhenseur ventouse pneumatique </a:t>
            </a:r>
            <a:r>
              <a:rPr lang="fr-FR" dirty="0" err="1" smtClean="0"/>
              <a:t>Coval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38328" y="1127616"/>
            <a:ext cx="386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Préhenseur pince pneumatique </a:t>
            </a:r>
            <a:r>
              <a:rPr lang="fr-FR" dirty="0" err="1" smtClean="0"/>
              <a:t>Schunk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8574"/>
          <a:stretch/>
        </p:blipFill>
        <p:spPr>
          <a:xfrm>
            <a:off x="1183737" y="1964626"/>
            <a:ext cx="785491" cy="12382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23" y="547913"/>
            <a:ext cx="2813939" cy="21678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4771" y="4053751"/>
            <a:ext cx="612648" cy="9052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rot="3256233">
            <a:off x="4922739" y="3005891"/>
            <a:ext cx="448056" cy="98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122474" y="3566492"/>
            <a:ext cx="748229" cy="805334"/>
          </a:xfrm>
          <a:prstGeom prst="ellipse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334217" y="2715767"/>
            <a:ext cx="719112" cy="673293"/>
          </a:xfrm>
          <a:prstGeom prst="ellipse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14671338">
            <a:off x="4237746" y="1854190"/>
            <a:ext cx="365040" cy="893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472007" y="1865492"/>
            <a:ext cx="566712" cy="596780"/>
          </a:xfrm>
          <a:prstGeom prst="ellipse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9250752">
            <a:off x="3801568" y="2156473"/>
            <a:ext cx="365040" cy="678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165848" y="3247310"/>
            <a:ext cx="22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Bras collaboratif UR3E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03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3664" y="1481328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890174" y="4445790"/>
            <a:ext cx="566712" cy="596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 rot="16200000">
            <a:off x="1278047" y="2794912"/>
            <a:ext cx="2257200" cy="649224"/>
            <a:chOff x="2578608" y="3931920"/>
            <a:chExt cx="2816352" cy="649224"/>
          </a:xfrm>
        </p:grpSpPr>
        <p:sp>
          <p:nvSpPr>
            <p:cNvPr id="5" name="Rectangle 4"/>
            <p:cNvSpPr/>
            <p:nvPr/>
          </p:nvSpPr>
          <p:spPr>
            <a:xfrm>
              <a:off x="2651760" y="4050792"/>
              <a:ext cx="2660904" cy="41148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78608" y="3931920"/>
              <a:ext cx="2816352" cy="1097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8608" y="4471416"/>
              <a:ext cx="2816352" cy="1097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2980742" y="2385374"/>
            <a:ext cx="2261616" cy="1804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97464" y="4295026"/>
            <a:ext cx="847656" cy="801936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 rot="19524092">
            <a:off x="4626454" y="3323166"/>
            <a:ext cx="301752" cy="1698837"/>
            <a:chOff x="6841236" y="1931331"/>
            <a:chExt cx="301752" cy="1698837"/>
          </a:xfrm>
        </p:grpSpPr>
        <p:sp>
          <p:nvSpPr>
            <p:cNvPr id="12" name="Rectangle 11"/>
            <p:cNvSpPr/>
            <p:nvPr/>
          </p:nvSpPr>
          <p:spPr>
            <a:xfrm>
              <a:off x="6841236" y="1931331"/>
              <a:ext cx="301752" cy="58521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00672" y="2075688"/>
              <a:ext cx="182880" cy="15544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 rot="3256233">
            <a:off x="4418206" y="2278390"/>
            <a:ext cx="448056" cy="98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3256233">
            <a:off x="4838728" y="2032517"/>
            <a:ext cx="655454" cy="4899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586689" y="1552898"/>
            <a:ext cx="748229" cy="805334"/>
          </a:xfrm>
          <a:prstGeom prst="ellipse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 rot="3256233">
            <a:off x="3685015" y="2325919"/>
            <a:ext cx="391917" cy="98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219530" y="2910616"/>
            <a:ext cx="511084" cy="486087"/>
          </a:xfrm>
          <a:prstGeom prst="ellipse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1922016" y="3933463"/>
            <a:ext cx="274320" cy="256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1910165" y="2904380"/>
            <a:ext cx="274320" cy="256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64306" y="1623526"/>
            <a:ext cx="22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Bras collaboratif UR3E</a:t>
            </a:r>
            <a:endParaRPr lang="fr-FR" dirty="0"/>
          </a:p>
        </p:txBody>
      </p:sp>
      <p:cxnSp>
        <p:nvCxnSpPr>
          <p:cNvPr id="30" name="Connecteur droit 29"/>
          <p:cNvCxnSpPr>
            <a:stCxn id="28" idx="1"/>
            <a:endCxn id="28" idx="1"/>
          </p:cNvCxnSpPr>
          <p:nvPr/>
        </p:nvCxnSpPr>
        <p:spPr>
          <a:xfrm>
            <a:off x="6364306" y="18081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8" idx="1"/>
          </p:cNvCxnSpPr>
          <p:nvPr/>
        </p:nvCxnSpPr>
        <p:spPr>
          <a:xfrm flipH="1">
            <a:off x="4990827" y="1808192"/>
            <a:ext cx="1373479" cy="11506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720747" y="3767604"/>
            <a:ext cx="285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Caméra 2D SICK + module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cxnSp>
        <p:nvCxnSpPr>
          <p:cNvPr id="34" name="Connecteur droit 33"/>
          <p:cNvCxnSpPr>
            <a:stCxn id="33" idx="1"/>
            <a:endCxn id="33" idx="1"/>
          </p:cNvCxnSpPr>
          <p:nvPr/>
        </p:nvCxnSpPr>
        <p:spPr>
          <a:xfrm>
            <a:off x="5720747" y="40907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33" idx="1"/>
          </p:cNvCxnSpPr>
          <p:nvPr/>
        </p:nvCxnSpPr>
        <p:spPr>
          <a:xfrm flipH="1" flipV="1">
            <a:off x="4628714" y="3742861"/>
            <a:ext cx="1092033" cy="3479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05530" y="2372399"/>
            <a:ext cx="313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Espace de travail Robot + vision</a:t>
            </a:r>
            <a:endParaRPr lang="fr-FR" dirty="0"/>
          </a:p>
        </p:txBody>
      </p:sp>
      <p:cxnSp>
        <p:nvCxnSpPr>
          <p:cNvPr id="40" name="Connecteur droit 39"/>
          <p:cNvCxnSpPr>
            <a:stCxn id="39" idx="1"/>
            <a:endCxn id="39" idx="1"/>
          </p:cNvCxnSpPr>
          <p:nvPr/>
        </p:nvCxnSpPr>
        <p:spPr>
          <a:xfrm>
            <a:off x="6005530" y="25570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39" idx="1"/>
          </p:cNvCxnSpPr>
          <p:nvPr/>
        </p:nvCxnSpPr>
        <p:spPr>
          <a:xfrm flipH="1">
            <a:off x="4739270" y="2557065"/>
            <a:ext cx="1266260" cy="9071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13858" y="263112"/>
            <a:ext cx="26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Convoyeur bande ELCOM</a:t>
            </a:r>
            <a:endParaRPr lang="fr-FR" dirty="0"/>
          </a:p>
        </p:txBody>
      </p:sp>
      <p:cxnSp>
        <p:nvCxnSpPr>
          <p:cNvPr id="43" name="Connecteur droit 42"/>
          <p:cNvCxnSpPr>
            <a:stCxn id="42" idx="1"/>
            <a:endCxn id="42" idx="1"/>
          </p:cNvCxnSpPr>
          <p:nvPr/>
        </p:nvCxnSpPr>
        <p:spPr>
          <a:xfrm>
            <a:off x="113858" y="4477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184486" y="1552898"/>
            <a:ext cx="865474" cy="586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>
            <a:stCxn id="42" idx="2"/>
          </p:cNvCxnSpPr>
          <p:nvPr/>
        </p:nvCxnSpPr>
        <p:spPr>
          <a:xfrm>
            <a:off x="1419251" y="632444"/>
            <a:ext cx="881660" cy="1723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644520" y="1870981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2313311" y="1868397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2367406" y="225892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2264314" y="2774357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2341347" y="3713987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1635172" y="661048"/>
            <a:ext cx="26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Alimentation convoyeur</a:t>
            </a:r>
            <a:endParaRPr lang="fr-FR" dirty="0"/>
          </a:p>
        </p:txBody>
      </p:sp>
      <p:cxnSp>
        <p:nvCxnSpPr>
          <p:cNvPr id="59" name="Connecteur droit 58"/>
          <p:cNvCxnSpPr>
            <a:stCxn id="58" idx="2"/>
          </p:cNvCxnSpPr>
          <p:nvPr/>
        </p:nvCxnSpPr>
        <p:spPr>
          <a:xfrm flipH="1">
            <a:off x="2516832" y="1030380"/>
            <a:ext cx="423733" cy="7267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30945" y="3076731"/>
            <a:ext cx="13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Capteurs IR</a:t>
            </a:r>
          </a:p>
          <a:p>
            <a:r>
              <a:rPr lang="fr-FR" dirty="0" smtClean="0"/>
              <a:t>pièces</a:t>
            </a:r>
            <a:endParaRPr lang="fr-FR" dirty="0"/>
          </a:p>
        </p:txBody>
      </p:sp>
      <p:cxnSp>
        <p:nvCxnSpPr>
          <p:cNvPr id="62" name="Connecteur droit 61"/>
          <p:cNvCxnSpPr>
            <a:stCxn id="61" idx="3"/>
            <a:endCxn id="26" idx="1"/>
          </p:cNvCxnSpPr>
          <p:nvPr/>
        </p:nvCxnSpPr>
        <p:spPr>
          <a:xfrm>
            <a:off x="1377648" y="3399897"/>
            <a:ext cx="544368" cy="6615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1" idx="3"/>
            <a:endCxn id="27" idx="1"/>
          </p:cNvCxnSpPr>
          <p:nvPr/>
        </p:nvCxnSpPr>
        <p:spPr>
          <a:xfrm flipV="1">
            <a:off x="1377648" y="3032396"/>
            <a:ext cx="532517" cy="3675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508118" y="5202640"/>
            <a:ext cx="21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Automate Schneider</a:t>
            </a:r>
            <a:endParaRPr lang="fr-FR" dirty="0"/>
          </a:p>
        </p:txBody>
      </p:sp>
      <p:cxnSp>
        <p:nvCxnSpPr>
          <p:cNvPr id="71" name="Connecteur droit 70"/>
          <p:cNvCxnSpPr>
            <a:stCxn id="70" idx="1"/>
          </p:cNvCxnSpPr>
          <p:nvPr/>
        </p:nvCxnSpPr>
        <p:spPr>
          <a:xfrm flipH="1" flipV="1">
            <a:off x="3105564" y="4661320"/>
            <a:ext cx="1402554" cy="7259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127250" y="2443396"/>
            <a:ext cx="374147" cy="2432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77187" y="1723549"/>
            <a:ext cx="157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Lecture / écriture RFID</a:t>
            </a:r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1450489" y="2067333"/>
            <a:ext cx="813825" cy="4920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2425915" y="4319725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081262" y="431895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2240748" y="159830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2550394" y="1604412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3118402" y="1552897"/>
            <a:ext cx="259219" cy="10844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128986" y="235564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124100" y="2108040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134635" y="185999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128986" y="1610751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2940565" y="289787"/>
            <a:ext cx="26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Alimentation poste fixe</a:t>
            </a:r>
            <a:endParaRPr lang="fr-FR" dirty="0"/>
          </a:p>
        </p:txBody>
      </p:sp>
      <p:cxnSp>
        <p:nvCxnSpPr>
          <p:cNvPr id="93" name="Connecteur droit 92"/>
          <p:cNvCxnSpPr>
            <a:stCxn id="92" idx="2"/>
            <a:endCxn id="91" idx="4"/>
          </p:cNvCxnSpPr>
          <p:nvPr/>
        </p:nvCxnSpPr>
        <p:spPr>
          <a:xfrm flipH="1">
            <a:off x="3247528" y="659119"/>
            <a:ext cx="998430" cy="11904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èche droite 96"/>
          <p:cNvSpPr/>
          <p:nvPr/>
        </p:nvSpPr>
        <p:spPr>
          <a:xfrm flipH="1">
            <a:off x="3386937" y="2342634"/>
            <a:ext cx="274320" cy="256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5260661" y="813812"/>
            <a:ext cx="14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Capteur pièce</a:t>
            </a:r>
            <a:endParaRPr lang="fr-FR" dirty="0"/>
          </a:p>
        </p:txBody>
      </p:sp>
      <p:cxnSp>
        <p:nvCxnSpPr>
          <p:cNvPr id="99" name="Connecteur droit 98"/>
          <p:cNvCxnSpPr>
            <a:stCxn id="98" idx="1"/>
            <a:endCxn id="97" idx="1"/>
          </p:cNvCxnSpPr>
          <p:nvPr/>
        </p:nvCxnSpPr>
        <p:spPr>
          <a:xfrm flipH="1">
            <a:off x="3661257" y="998478"/>
            <a:ext cx="1599404" cy="1472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106161" y="3480897"/>
            <a:ext cx="374147" cy="2432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/>
          <p:cNvCxnSpPr/>
          <p:nvPr/>
        </p:nvCxnSpPr>
        <p:spPr>
          <a:xfrm>
            <a:off x="1482462" y="2093898"/>
            <a:ext cx="806743" cy="150699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049960" y="3592212"/>
            <a:ext cx="1085715" cy="56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3075121" y="3611115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3073979" y="3887006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346372" y="3611115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3345230" y="3887006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3617623" y="3617075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3616481" y="3892966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3874997" y="3619569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3873855" y="3895460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8515330">
            <a:off x="3398263" y="2927069"/>
            <a:ext cx="365040" cy="678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6043683" y="2897069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Boîte avec alvéoles</a:t>
            </a:r>
            <a:endParaRPr lang="fr-FR" dirty="0"/>
          </a:p>
        </p:txBody>
      </p:sp>
      <p:cxnSp>
        <p:nvCxnSpPr>
          <p:cNvPr id="120" name="Connecteur droit 119"/>
          <p:cNvCxnSpPr>
            <a:stCxn id="119" idx="1"/>
          </p:cNvCxnSpPr>
          <p:nvPr/>
        </p:nvCxnSpPr>
        <p:spPr>
          <a:xfrm flipH="1">
            <a:off x="3829980" y="3081735"/>
            <a:ext cx="2213703" cy="768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2154738" y="4467210"/>
            <a:ext cx="365040" cy="7747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1996189" y="4776808"/>
            <a:ext cx="195575" cy="19097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2228449" y="4784343"/>
            <a:ext cx="195575" cy="1909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2460602" y="4771144"/>
            <a:ext cx="195575" cy="19097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127"/>
          <p:cNvCxnSpPr/>
          <p:nvPr/>
        </p:nvCxnSpPr>
        <p:spPr>
          <a:xfrm>
            <a:off x="3413664" y="4273705"/>
            <a:ext cx="0" cy="831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881603" y="4359193"/>
            <a:ext cx="429459" cy="12683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/>
          <p:cNvSpPr txBox="1"/>
          <p:nvPr/>
        </p:nvSpPr>
        <p:spPr>
          <a:xfrm>
            <a:off x="2733094" y="5209124"/>
            <a:ext cx="91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Voyants</a:t>
            </a:r>
            <a:endParaRPr lang="fr-FR" dirty="0"/>
          </a:p>
        </p:txBody>
      </p:sp>
      <p:cxnSp>
        <p:nvCxnSpPr>
          <p:cNvPr id="132" name="Connecteur droit 131"/>
          <p:cNvCxnSpPr>
            <a:stCxn id="131" idx="1"/>
          </p:cNvCxnSpPr>
          <p:nvPr/>
        </p:nvCxnSpPr>
        <p:spPr>
          <a:xfrm flipH="1" flipV="1">
            <a:off x="2459379" y="4983787"/>
            <a:ext cx="273715" cy="4100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3664" y="1481328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890174" y="4445790"/>
            <a:ext cx="566712" cy="5967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 rot="16200000">
            <a:off x="940343" y="2623019"/>
            <a:ext cx="2932607" cy="649224"/>
            <a:chOff x="2578608" y="3931920"/>
            <a:chExt cx="2816352" cy="649224"/>
          </a:xfrm>
        </p:grpSpPr>
        <p:sp>
          <p:nvSpPr>
            <p:cNvPr id="5" name="Rectangle 4"/>
            <p:cNvSpPr/>
            <p:nvPr/>
          </p:nvSpPr>
          <p:spPr>
            <a:xfrm>
              <a:off x="2651760" y="4050792"/>
              <a:ext cx="2660904" cy="41148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78608" y="3931920"/>
              <a:ext cx="2816352" cy="1097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8608" y="4471416"/>
              <a:ext cx="2816352" cy="1097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2980742" y="2385374"/>
            <a:ext cx="2261616" cy="1804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97464" y="4295026"/>
            <a:ext cx="847656" cy="801936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 rot="19524092">
            <a:off x="4626454" y="3323166"/>
            <a:ext cx="301752" cy="1698837"/>
            <a:chOff x="6841236" y="1931331"/>
            <a:chExt cx="301752" cy="1698837"/>
          </a:xfrm>
        </p:grpSpPr>
        <p:sp>
          <p:nvSpPr>
            <p:cNvPr id="12" name="Rectangle 11"/>
            <p:cNvSpPr/>
            <p:nvPr/>
          </p:nvSpPr>
          <p:spPr>
            <a:xfrm>
              <a:off x="6841236" y="1931331"/>
              <a:ext cx="301752" cy="58521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00672" y="2075688"/>
              <a:ext cx="182880" cy="15544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 rot="3256233">
            <a:off x="4418206" y="2278390"/>
            <a:ext cx="448056" cy="98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3256233">
            <a:off x="4838728" y="2032517"/>
            <a:ext cx="655454" cy="4899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586689" y="1552898"/>
            <a:ext cx="748229" cy="805334"/>
          </a:xfrm>
          <a:prstGeom prst="ellipse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 rot="3256233">
            <a:off x="3685015" y="2325919"/>
            <a:ext cx="391917" cy="98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219530" y="2910616"/>
            <a:ext cx="511084" cy="486087"/>
          </a:xfrm>
          <a:prstGeom prst="ellipse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1922016" y="3933463"/>
            <a:ext cx="274320" cy="256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1910165" y="2904380"/>
            <a:ext cx="274320" cy="256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64306" y="1623526"/>
            <a:ext cx="22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Bras collaboratif UR3E</a:t>
            </a:r>
            <a:endParaRPr lang="fr-FR" dirty="0"/>
          </a:p>
        </p:txBody>
      </p:sp>
      <p:cxnSp>
        <p:nvCxnSpPr>
          <p:cNvPr id="30" name="Connecteur droit 29"/>
          <p:cNvCxnSpPr>
            <a:stCxn id="28" idx="1"/>
            <a:endCxn id="28" idx="1"/>
          </p:cNvCxnSpPr>
          <p:nvPr/>
        </p:nvCxnSpPr>
        <p:spPr>
          <a:xfrm>
            <a:off x="6364306" y="18081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8" idx="1"/>
          </p:cNvCxnSpPr>
          <p:nvPr/>
        </p:nvCxnSpPr>
        <p:spPr>
          <a:xfrm flipH="1">
            <a:off x="4990827" y="1808192"/>
            <a:ext cx="1373479" cy="11506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720747" y="3767604"/>
            <a:ext cx="285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Caméra 2D SICK + module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cxnSp>
        <p:nvCxnSpPr>
          <p:cNvPr id="34" name="Connecteur droit 33"/>
          <p:cNvCxnSpPr>
            <a:stCxn id="33" idx="1"/>
            <a:endCxn id="33" idx="1"/>
          </p:cNvCxnSpPr>
          <p:nvPr/>
        </p:nvCxnSpPr>
        <p:spPr>
          <a:xfrm>
            <a:off x="5720747" y="40907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33" idx="1"/>
          </p:cNvCxnSpPr>
          <p:nvPr/>
        </p:nvCxnSpPr>
        <p:spPr>
          <a:xfrm flipH="1" flipV="1">
            <a:off x="4628714" y="3742861"/>
            <a:ext cx="1092033" cy="3479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05530" y="2372399"/>
            <a:ext cx="313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Espace de travail Robot + vision</a:t>
            </a:r>
            <a:endParaRPr lang="fr-FR" dirty="0"/>
          </a:p>
        </p:txBody>
      </p:sp>
      <p:cxnSp>
        <p:nvCxnSpPr>
          <p:cNvPr id="40" name="Connecteur droit 39"/>
          <p:cNvCxnSpPr>
            <a:stCxn id="39" idx="1"/>
            <a:endCxn id="39" idx="1"/>
          </p:cNvCxnSpPr>
          <p:nvPr/>
        </p:nvCxnSpPr>
        <p:spPr>
          <a:xfrm>
            <a:off x="6005530" y="25570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39" idx="1"/>
          </p:cNvCxnSpPr>
          <p:nvPr/>
        </p:nvCxnSpPr>
        <p:spPr>
          <a:xfrm flipH="1">
            <a:off x="4739270" y="2557065"/>
            <a:ext cx="1266260" cy="9071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13858" y="263112"/>
            <a:ext cx="26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Convoyeur bande ELCOM</a:t>
            </a:r>
            <a:endParaRPr lang="fr-FR" dirty="0"/>
          </a:p>
        </p:txBody>
      </p:sp>
      <p:cxnSp>
        <p:nvCxnSpPr>
          <p:cNvPr id="43" name="Connecteur droit 42"/>
          <p:cNvCxnSpPr>
            <a:stCxn id="42" idx="1"/>
            <a:endCxn id="42" idx="1"/>
          </p:cNvCxnSpPr>
          <p:nvPr/>
        </p:nvCxnSpPr>
        <p:spPr>
          <a:xfrm>
            <a:off x="113858" y="4477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2" idx="2"/>
          </p:cNvCxnSpPr>
          <p:nvPr/>
        </p:nvCxnSpPr>
        <p:spPr>
          <a:xfrm>
            <a:off x="1419251" y="632444"/>
            <a:ext cx="881660" cy="1723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2313311" y="1868397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2367406" y="225892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2264314" y="2774357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2341347" y="3713987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1635172" y="661048"/>
            <a:ext cx="26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Alimentation convoyeur</a:t>
            </a:r>
            <a:endParaRPr lang="fr-FR" dirty="0"/>
          </a:p>
        </p:txBody>
      </p:sp>
      <p:cxnSp>
        <p:nvCxnSpPr>
          <p:cNvPr id="59" name="Connecteur droit 58"/>
          <p:cNvCxnSpPr>
            <a:stCxn id="58" idx="2"/>
          </p:cNvCxnSpPr>
          <p:nvPr/>
        </p:nvCxnSpPr>
        <p:spPr>
          <a:xfrm flipH="1">
            <a:off x="2516832" y="1030380"/>
            <a:ext cx="423733" cy="7267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30945" y="3076731"/>
            <a:ext cx="13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Capteurs IR</a:t>
            </a:r>
          </a:p>
          <a:p>
            <a:r>
              <a:rPr lang="fr-FR" dirty="0" smtClean="0"/>
              <a:t>pièces</a:t>
            </a:r>
            <a:endParaRPr lang="fr-FR" dirty="0"/>
          </a:p>
        </p:txBody>
      </p:sp>
      <p:cxnSp>
        <p:nvCxnSpPr>
          <p:cNvPr id="62" name="Connecteur droit 61"/>
          <p:cNvCxnSpPr>
            <a:stCxn id="61" idx="3"/>
            <a:endCxn id="26" idx="1"/>
          </p:cNvCxnSpPr>
          <p:nvPr/>
        </p:nvCxnSpPr>
        <p:spPr>
          <a:xfrm>
            <a:off x="1377648" y="3399897"/>
            <a:ext cx="544368" cy="6615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1" idx="3"/>
            <a:endCxn id="27" idx="1"/>
          </p:cNvCxnSpPr>
          <p:nvPr/>
        </p:nvCxnSpPr>
        <p:spPr>
          <a:xfrm flipV="1">
            <a:off x="1377648" y="3032396"/>
            <a:ext cx="532517" cy="3675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257659" y="5096962"/>
            <a:ext cx="21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Automate Schneider</a:t>
            </a:r>
            <a:endParaRPr lang="fr-FR" dirty="0"/>
          </a:p>
        </p:txBody>
      </p:sp>
      <p:cxnSp>
        <p:nvCxnSpPr>
          <p:cNvPr id="71" name="Connecteur droit 70"/>
          <p:cNvCxnSpPr>
            <a:stCxn id="131" idx="1"/>
          </p:cNvCxnSpPr>
          <p:nvPr/>
        </p:nvCxnSpPr>
        <p:spPr>
          <a:xfrm flipH="1" flipV="1">
            <a:off x="3951381" y="4958472"/>
            <a:ext cx="128059" cy="4354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127250" y="2443396"/>
            <a:ext cx="374147" cy="2432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77187" y="1723549"/>
            <a:ext cx="157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Lecture / écriture RFID</a:t>
            </a:r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1450489" y="2067333"/>
            <a:ext cx="813825" cy="4920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2397555" y="440341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128825" y="4416407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2240748" y="159830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3118402" y="1552897"/>
            <a:ext cx="259219" cy="10844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128986" y="235564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124100" y="2108040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134635" y="1859994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128986" y="1610751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2940565" y="289787"/>
            <a:ext cx="26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Alimentation poste fixe</a:t>
            </a:r>
            <a:endParaRPr lang="fr-FR" dirty="0"/>
          </a:p>
        </p:txBody>
      </p:sp>
      <p:cxnSp>
        <p:nvCxnSpPr>
          <p:cNvPr id="93" name="Connecteur droit 92"/>
          <p:cNvCxnSpPr>
            <a:stCxn id="92" idx="2"/>
            <a:endCxn id="91" idx="4"/>
          </p:cNvCxnSpPr>
          <p:nvPr/>
        </p:nvCxnSpPr>
        <p:spPr>
          <a:xfrm flipH="1">
            <a:off x="3247528" y="659119"/>
            <a:ext cx="998430" cy="11904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èche droite 96"/>
          <p:cNvSpPr/>
          <p:nvPr/>
        </p:nvSpPr>
        <p:spPr>
          <a:xfrm flipH="1">
            <a:off x="3386937" y="2342634"/>
            <a:ext cx="274320" cy="256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5260661" y="813812"/>
            <a:ext cx="14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Capteur pièce</a:t>
            </a:r>
            <a:endParaRPr lang="fr-FR" dirty="0"/>
          </a:p>
        </p:txBody>
      </p:sp>
      <p:cxnSp>
        <p:nvCxnSpPr>
          <p:cNvPr id="99" name="Connecteur droit 98"/>
          <p:cNvCxnSpPr>
            <a:stCxn id="98" idx="1"/>
            <a:endCxn id="97" idx="1"/>
          </p:cNvCxnSpPr>
          <p:nvPr/>
        </p:nvCxnSpPr>
        <p:spPr>
          <a:xfrm flipH="1">
            <a:off x="3661257" y="998478"/>
            <a:ext cx="1599404" cy="1472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106161" y="3480897"/>
            <a:ext cx="374147" cy="2432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/>
          <p:cNvCxnSpPr/>
          <p:nvPr/>
        </p:nvCxnSpPr>
        <p:spPr>
          <a:xfrm>
            <a:off x="1482462" y="2093898"/>
            <a:ext cx="806743" cy="150699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049960" y="3592212"/>
            <a:ext cx="1085715" cy="56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3075121" y="3611115"/>
            <a:ext cx="237083" cy="238818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3073979" y="3887006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346372" y="3611115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3345230" y="3887006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3617623" y="3617075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3616481" y="3892966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3874997" y="3619569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3873855" y="3895460"/>
            <a:ext cx="237083" cy="2388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8515330">
            <a:off x="3398263" y="2927069"/>
            <a:ext cx="365040" cy="678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6043683" y="2897069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Boîte avec alvéoles</a:t>
            </a:r>
            <a:endParaRPr lang="fr-FR" dirty="0"/>
          </a:p>
        </p:txBody>
      </p:sp>
      <p:cxnSp>
        <p:nvCxnSpPr>
          <p:cNvPr id="120" name="Connecteur droit 119"/>
          <p:cNvCxnSpPr>
            <a:stCxn id="119" idx="1"/>
          </p:cNvCxnSpPr>
          <p:nvPr/>
        </p:nvCxnSpPr>
        <p:spPr>
          <a:xfrm flipH="1">
            <a:off x="3829980" y="3081735"/>
            <a:ext cx="2213703" cy="768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3914355" y="4450360"/>
            <a:ext cx="365040" cy="7747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755806" y="4759958"/>
            <a:ext cx="195575" cy="19097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3988066" y="4767493"/>
            <a:ext cx="195575" cy="1909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4220219" y="4754294"/>
            <a:ext cx="195575" cy="19097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127"/>
          <p:cNvCxnSpPr/>
          <p:nvPr/>
        </p:nvCxnSpPr>
        <p:spPr>
          <a:xfrm>
            <a:off x="3413664" y="4273705"/>
            <a:ext cx="0" cy="831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881603" y="4359193"/>
            <a:ext cx="429459" cy="12683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/>
          <p:cNvSpPr txBox="1"/>
          <p:nvPr/>
        </p:nvSpPr>
        <p:spPr>
          <a:xfrm>
            <a:off x="4079440" y="5209218"/>
            <a:ext cx="91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Voyants</a:t>
            </a:r>
            <a:endParaRPr lang="fr-FR" dirty="0"/>
          </a:p>
        </p:txBody>
      </p:sp>
      <p:cxnSp>
        <p:nvCxnSpPr>
          <p:cNvPr id="132" name="Connecteur droit 131"/>
          <p:cNvCxnSpPr>
            <a:stCxn id="70" idx="3"/>
          </p:cNvCxnSpPr>
          <p:nvPr/>
        </p:nvCxnSpPr>
        <p:spPr>
          <a:xfrm flipV="1">
            <a:off x="2359289" y="4805486"/>
            <a:ext cx="588463" cy="4761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8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335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92</Words>
  <Application>Microsoft Office PowerPoint</Application>
  <PresentationFormat>Format A4 (210 x 297 mm)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blanchard</dc:creator>
  <cp:lastModifiedBy>blanchard</cp:lastModifiedBy>
  <cp:revision>15</cp:revision>
  <dcterms:created xsi:type="dcterms:W3CDTF">2021-12-08T12:46:29Z</dcterms:created>
  <dcterms:modified xsi:type="dcterms:W3CDTF">2021-12-08T17:20:15Z</dcterms:modified>
</cp:coreProperties>
</file>