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6Y6UIRWnq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ersal-robots.com/fr/plus/produits/" TargetMode="External"/><Relationship Id="rId2" Type="http://schemas.openxmlformats.org/officeDocument/2006/relationships/hyperlink" Target="https://academy.universal-robots.com/?_gl=1*54jdes*_ga*ODI0MzU2Nzc4LjE2NzU0MDk1MDI.*_ga_06S0D4527Z*MTY4MDYyMDEzOC4xOS4xLjE2ODA2MjAxOTMuNS4wLjA.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B1339-01F1-4B27-8DC0-067228FB7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607" y="1395097"/>
            <a:ext cx="8791575" cy="766646"/>
          </a:xfrm>
        </p:spPr>
        <p:txBody>
          <a:bodyPr/>
          <a:lstStyle/>
          <a:p>
            <a:r>
              <a:rPr lang="fr-FR" dirty="0"/>
              <a:t>versions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F260B5-0A32-477E-9D6B-A2A0333A4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7FB17E-BA7E-47EC-807C-969554A3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3" y="2161743"/>
            <a:ext cx="9402487" cy="309605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F8DCE3D-948A-4A1F-BAC2-E3AECB978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910" y="2260736"/>
            <a:ext cx="2449834" cy="28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6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B1339-01F1-4B27-8DC0-067228FB7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307" y="1298382"/>
            <a:ext cx="4070393" cy="766646"/>
          </a:xfrm>
        </p:spPr>
        <p:txBody>
          <a:bodyPr/>
          <a:lstStyle/>
          <a:p>
            <a:r>
              <a:rPr lang="fr-FR" dirty="0"/>
              <a:t>Applications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EF1E15-D95D-4CE2-80F4-194F760A54D9}"/>
              </a:ext>
            </a:extLst>
          </p:cNvPr>
          <p:cNvSpPr txBox="1"/>
          <p:nvPr/>
        </p:nvSpPr>
        <p:spPr>
          <a:xfrm>
            <a:off x="1911307" y="2282190"/>
            <a:ext cx="345132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Assemblage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Enlèvement de matière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Inspection qualité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Soudure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Chargement de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Manutention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F914E8-2BF1-4358-B968-4F53A56FA5C3}"/>
              </a:ext>
            </a:extLst>
          </p:cNvPr>
          <p:cNvSpPr txBox="1"/>
          <p:nvPr/>
        </p:nvSpPr>
        <p:spPr>
          <a:xfrm>
            <a:off x="7101700" y="2282190"/>
            <a:ext cx="38461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Agroalimentaire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Electronique et technologie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Automobile et sous-traitants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Pharmaceutique et chimie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Mobilier et équipement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Métal et usinage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Plastiques et polymères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Sciences et Recherche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2FECDFB-5427-4E24-91D2-DB621F9F50D2}"/>
              </a:ext>
            </a:extLst>
          </p:cNvPr>
          <p:cNvSpPr txBox="1">
            <a:spLocks/>
          </p:cNvSpPr>
          <p:nvPr/>
        </p:nvSpPr>
        <p:spPr>
          <a:xfrm>
            <a:off x="7101700" y="1298382"/>
            <a:ext cx="4070393" cy="76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secteurs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E62774-6EA4-4FD9-A0D6-AD74E708B4EA}"/>
              </a:ext>
            </a:extLst>
          </p:cNvPr>
          <p:cNvSpPr txBox="1"/>
          <p:nvPr/>
        </p:nvSpPr>
        <p:spPr>
          <a:xfrm>
            <a:off x="2204922" y="4959846"/>
            <a:ext cx="16425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Pazzi </a:t>
            </a:r>
            <a:r>
              <a:rPr lang="fr-FR" sz="2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lang="fr-FR" sz="24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480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106F270-65AA-4261-A276-0B0A5FA40AF5}"/>
              </a:ext>
            </a:extLst>
          </p:cNvPr>
          <p:cNvSpPr txBox="1"/>
          <p:nvPr/>
        </p:nvSpPr>
        <p:spPr>
          <a:xfrm>
            <a:off x="5084728" y="2736502"/>
            <a:ext cx="20225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 </a:t>
            </a:r>
            <a:r>
              <a:rPr lang="fr-FR" sz="28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Academy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Produits UR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66E17B4-EB98-4319-B6BF-2128EA40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4937" y="1399049"/>
            <a:ext cx="6142124" cy="766646"/>
          </a:xfrm>
        </p:spPr>
        <p:txBody>
          <a:bodyPr>
            <a:normAutofit fontScale="90000"/>
          </a:bodyPr>
          <a:lstStyle/>
          <a:p>
            <a:r>
              <a:rPr lang="fr-FR" dirty="0"/>
              <a:t>Universal robots site</a:t>
            </a:r>
          </a:p>
        </p:txBody>
      </p:sp>
    </p:spTree>
    <p:extLst>
      <p:ext uri="{BB962C8B-B14F-4D97-AF65-F5344CB8AC3E}">
        <p14:creationId xmlns:p14="http://schemas.microsoft.com/office/powerpoint/2010/main" val="4164003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</TotalTime>
  <Words>46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versions</vt:lpstr>
      <vt:lpstr>Applications</vt:lpstr>
      <vt:lpstr>Universal robots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</dc:title>
  <dc:creator>SIMIAO_RAMALHO-Glenio</dc:creator>
  <cp:lastModifiedBy>SIMIAO_RAMALHO-Glenio</cp:lastModifiedBy>
  <cp:revision>4</cp:revision>
  <dcterms:created xsi:type="dcterms:W3CDTF">2023-04-03T11:38:21Z</dcterms:created>
  <dcterms:modified xsi:type="dcterms:W3CDTF">2023-04-04T15:22:50Z</dcterms:modified>
</cp:coreProperties>
</file>