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18C0B2-9F88-43A8-BF34-F1917E40BDD1}">
  <a:tblStyle styleId="{A018C0B2-9F88-43A8-BF34-F1917E40B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f409d1a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8f409d1a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Glenn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f409d1a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f409d1a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Glenn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f409d1a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8f409d1a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Redesign of Systems — Glenn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Color — 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Bar— 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 — Joe Proto.io &gt; Figma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8b21b08c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8b21b08c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8f409d1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8f409d1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8f409d1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8f409d1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969e3793e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969e3793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69e3793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69e3793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69e3793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969e3793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8b21b08c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8b21b08c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Formation - Joe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 to Groups Page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Group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Group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Group Type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Member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User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User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Receipt — Will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 to Trips Page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Trip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Group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Trip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“Scan Receipt”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Receipt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Input Items — Will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 to Input Manually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Item(s)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“Next”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Items to Users – Glenn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 to Assign Items Page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User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Items to User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Previous Three Steps as Desired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Done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Confirm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Done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Invoice — Ryan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Navigate to Invoices Page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an Invoice to Pay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Payment Type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Confirm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8f409d1a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8f409d1a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proto/RilQ4nM1sC349wNb3G2RuT/Team-2-Bill-Splitter?page-id=83%3A381&amp;node-id=83-445&amp;viewport=384%2C-3380%2C0.72&amp;scaling=scale-down&amp;starting-point-node-id=83%3A445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747"/>
                </a:solidFill>
              </a:rPr>
              <a:t>End-Of-Semester Presentation:</a:t>
            </a:r>
            <a:endParaRPr>
              <a:solidFill>
                <a:srgbClr val="4447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44747"/>
                </a:solidFill>
              </a:rPr>
              <a:t>Bill Splitter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632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 Will Trimble, Glenn Todd, Ryan Yocum, Joe Wesnofske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Target Table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13" y="16655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{A018C0B2-9F88-43A8-BF34-F1917E40BDD1}</a:tableStyleId>
              </a:tblPr>
              <a:tblGrid>
                <a:gridCol w="717025"/>
                <a:gridCol w="1101800"/>
                <a:gridCol w="1459550"/>
                <a:gridCol w="1149075"/>
                <a:gridCol w="1729775"/>
                <a:gridCol w="795050"/>
                <a:gridCol w="660375"/>
                <a:gridCol w="826950"/>
                <a:gridCol w="704375"/>
              </a:tblGrid>
              <a:tr h="38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Role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UX Goal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UX Measure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Measuring Instrument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UX Metric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Baseline Level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Target Level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Observed Results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Meet Target?</a:t>
                      </a:r>
                      <a:endParaRPr b="1"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Bill Payer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Pay an Existing Invoice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Learnability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Pay an Invoice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Number of Attempts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&lt;3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Bill Splitter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Add a Member to a Group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User Performance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Add a Group Member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Time spent on task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&lt;15s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32.25s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Bill Splitter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Create a Trip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Memorability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Create a (Second) Trip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Number of Users Encountering Unnecessary Screens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75%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&lt;50%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8575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0%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59277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Any User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 the App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Understandability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Use the App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Average Number of Non-Buttons Pressed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&lt;1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0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Yes</a:t>
                      </a:r>
                      <a:endParaRPr sz="11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and New Group Member Pages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84" y="0"/>
            <a:ext cx="2017725" cy="43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392" y="-10325"/>
            <a:ext cx="2017725" cy="438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4363450" y="1650338"/>
            <a:ext cx="414000" cy="1065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Redesign</a:t>
            </a:r>
            <a:r>
              <a:rPr lang="en" sz="2100"/>
              <a:t> of Systems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of Color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Menu Bar for User Control and Freedom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Development Tools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Concept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Marketed toward college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scan receipt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broken down fairly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assign item's cost to specific person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Will help with splitting and prevent paying unfair amounts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Prevent errors in splitting bills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finished, can send individual requests to pay 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Integrated with multiple apps (Venmo, Cash App, PayPal)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create a better user experience by being simple to use and having a sense of fairness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Design Requirements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Bill Splitter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Bill Splitting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Receipt Input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Scan Receipt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 Input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Cost Assignment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Groups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Long-Term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One-Time</a:t>
            </a:r>
            <a:endParaRPr sz="1800"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Bill Payer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Payment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Payment Methods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Online Service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Credit Card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Cash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Evolution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Ecological Sketch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3" y="0"/>
            <a:ext cx="8553774" cy="43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Medium-Fidelity and High-Fidelity Home Pages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667" y="0"/>
            <a:ext cx="2014900" cy="43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134" y="13"/>
            <a:ext cx="2014900" cy="43603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4363450" y="1650338"/>
            <a:ext cx="414000" cy="1065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100" y="-25"/>
            <a:ext cx="2014900" cy="436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2014900" cy="436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725" y="37"/>
            <a:ext cx="2014900" cy="436038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Medium-Fidelity and High-Fidelity Assign Items Pages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</a:t>
            </a:r>
            <a:r>
              <a:rPr lang="en"/>
              <a:t>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925" y="461938"/>
            <a:ext cx="1949825" cy="42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Scan Receipt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Manually Input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 Invoice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and Reporting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