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0025b9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0025b9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60025b9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60025b9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Past Invoices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Persistent Home Button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0025b9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0025b9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Vanishing Groups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60025b9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60025b9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60025b98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60025b98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0025b9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60025b9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Percentage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0025b9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0025b9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0616bf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0616bf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Failover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Partial Payments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Mid-Semester Presentation: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Splitter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944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Will Trimble, Glenn Todd, Ryan Yocum, Joe Wesnofske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Concept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Marketed toward college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scan </a:t>
            </a:r>
            <a:r>
              <a:rPr lang="en"/>
              <a:t>receipt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broken down fairly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assign item's cost to specific person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Will help with splitting and prevent paying unfair amounts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Prevent errors in splitting bills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finished, can send individual requests to pay 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with multiple apps (Venmo, Cash App, PayPal)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create a better user experience by being simple to use and having a sense of fairness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5349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725" y="459362"/>
            <a:ext cx="1952200" cy="42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Formation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1550"/>
            <a:ext cx="1784550" cy="38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55" y="1281562"/>
            <a:ext cx="1784550" cy="386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303" y="1281562"/>
            <a:ext cx="1784550" cy="386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448" y="1281562"/>
            <a:ext cx="1784550" cy="386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Receipt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14" y="1277025"/>
            <a:ext cx="1783080" cy="386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489" y="1280891"/>
            <a:ext cx="1783075" cy="385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273" y="1280891"/>
            <a:ext cx="1783075" cy="385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Input Items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14" y="1277025"/>
            <a:ext cx="1783080" cy="386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489" y="1280891"/>
            <a:ext cx="1783075" cy="385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273" y="1280891"/>
            <a:ext cx="1783075" cy="385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Items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32" y="1281550"/>
            <a:ext cx="1784575" cy="38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688" y="1281532"/>
            <a:ext cx="1784575" cy="386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Invoice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469" y="1285600"/>
            <a:ext cx="1783080" cy="385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352" y="1284766"/>
            <a:ext cx="1783075" cy="385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607" y="1284775"/>
            <a:ext cx="1783075" cy="38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Invoice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89" y="1284766"/>
            <a:ext cx="1783075" cy="385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398" y="1284766"/>
            <a:ext cx="1783075" cy="385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444747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