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18"/>
  </p:notesMasterIdLst>
  <p:sldIdLst>
    <p:sldId id="256" r:id="rId2"/>
    <p:sldId id="319" r:id="rId3"/>
    <p:sldId id="257" r:id="rId4"/>
    <p:sldId id="333" r:id="rId5"/>
    <p:sldId id="258" r:id="rId6"/>
    <p:sldId id="259" r:id="rId7"/>
    <p:sldId id="320" r:id="rId8"/>
    <p:sldId id="322" r:id="rId9"/>
    <p:sldId id="321" r:id="rId10"/>
    <p:sldId id="323" r:id="rId11"/>
    <p:sldId id="324" r:id="rId12"/>
    <p:sldId id="325" r:id="rId13"/>
    <p:sldId id="326" r:id="rId14"/>
    <p:sldId id="327" r:id="rId15"/>
    <p:sldId id="329" r:id="rId16"/>
    <p:sldId id="32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DAD29F-409E-4FEE-A90B-2A03529DAB51}">
  <a:tblStyle styleId="{72DAD29F-409E-4FEE-A90B-2A03529DAB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b6bcf1c8f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b6bcf1c8f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3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283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1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616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434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149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72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0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365f1d91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365f1d91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904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3b6bcf1c8f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3b6bcf1c8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63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31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016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10" name="Google Shape;10;p2"/>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3">
            <a:alphaModFix/>
          </a:blip>
          <a:srcRect b="47112"/>
          <a:stretch/>
        </p:blipFill>
        <p:spPr>
          <a:xfrm>
            <a:off x="725" y="2300"/>
            <a:ext cx="9142550" cy="2720300"/>
          </a:xfrm>
          <a:prstGeom prst="rect">
            <a:avLst/>
          </a:prstGeom>
          <a:noFill/>
          <a:ln w="19050" cap="flat" cmpd="sng">
            <a:solidFill>
              <a:srgbClr val="FFFFFF"/>
            </a:solidFill>
            <a:prstDash val="solid"/>
            <a:round/>
            <a:headEnd type="none" w="sm" len="sm"/>
            <a:tailEnd type="none" w="sm" len="sm"/>
          </a:ln>
        </p:spPr>
      </p:pic>
      <p:sp>
        <p:nvSpPr>
          <p:cNvPr id="12" name="Google Shape;12;p2"/>
          <p:cNvSpPr txBox="1">
            <a:spLocks noGrp="1"/>
          </p:cNvSpPr>
          <p:nvPr>
            <p:ph type="ctrTitle"/>
          </p:nvPr>
        </p:nvSpPr>
        <p:spPr>
          <a:xfrm>
            <a:off x="2522100" y="1294875"/>
            <a:ext cx="5855700" cy="2093100"/>
          </a:xfrm>
          <a:prstGeom prst="rect">
            <a:avLst/>
          </a:prstGeom>
        </p:spPr>
        <p:txBody>
          <a:bodyPr spcFirstLastPara="1" wrap="square" lIns="91425" tIns="91425" rIns="91425" bIns="91425" anchor="b" anchorCtr="0">
            <a:noAutofit/>
          </a:bodyPr>
          <a:lstStyle>
            <a:lvl1pPr marR="63500" lvl="0" algn="l">
              <a:lnSpc>
                <a:spcPct val="95000"/>
              </a:lnSpc>
              <a:spcBef>
                <a:spcPts val="0"/>
              </a:spcBef>
              <a:spcAft>
                <a:spcPts val="0"/>
              </a:spcAft>
              <a:buSzPts val="6000"/>
              <a:buNone/>
              <a:defRPr sz="6000" b="1">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txBox="1">
            <a:spLocks noGrp="1"/>
          </p:cNvSpPr>
          <p:nvPr>
            <p:ph type="subTitle" idx="1"/>
          </p:nvPr>
        </p:nvSpPr>
        <p:spPr>
          <a:xfrm>
            <a:off x="2522100" y="3387963"/>
            <a:ext cx="4772100" cy="2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solidFill>
                  <a:srgbClr val="FFFFFF"/>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noFill/>
        <a:effectLst/>
      </p:bgPr>
    </p:bg>
    <p:spTree>
      <p:nvGrpSpPr>
        <p:cNvPr id="1" name="Shape 21"/>
        <p:cNvGrpSpPr/>
        <p:nvPr/>
      </p:nvGrpSpPr>
      <p:grpSpPr>
        <a:xfrm>
          <a:off x="0" y="0"/>
          <a:ext cx="0" cy="0"/>
          <a:chOff x="0" y="0"/>
          <a:chExt cx="0" cy="0"/>
        </a:xfrm>
      </p:grpSpPr>
      <p:grpSp>
        <p:nvGrpSpPr>
          <p:cNvPr id="22" name="Google Shape;22;p4"/>
          <p:cNvGrpSpPr/>
          <p:nvPr/>
        </p:nvGrpSpPr>
        <p:grpSpPr>
          <a:xfrm rot="10800000" flipH="1">
            <a:off x="750" y="-2400"/>
            <a:ext cx="9142550" cy="5148300"/>
            <a:chOff x="-3503650" y="-1504975"/>
            <a:chExt cx="9142550" cy="5148300"/>
          </a:xfrm>
        </p:grpSpPr>
        <p:pic>
          <p:nvPicPr>
            <p:cNvPr id="23" name="Google Shape;23;p4"/>
            <p:cNvPicPr preferRelativeResize="0"/>
            <p:nvPr/>
          </p:nvPicPr>
          <p:blipFill rotWithShape="1">
            <a:blip r:embed="rId2">
              <a:alphaModFix/>
            </a:blip>
            <a:srcRect/>
            <a:stretch/>
          </p:blipFill>
          <p:spPr>
            <a:xfrm>
              <a:off x="-3503650" y="-1504825"/>
              <a:ext cx="9142550" cy="5143376"/>
            </a:xfrm>
            <a:prstGeom prst="rect">
              <a:avLst/>
            </a:prstGeom>
            <a:noFill/>
            <a:ln>
              <a:noFill/>
            </a:ln>
          </p:spPr>
        </p:pic>
        <p:sp>
          <p:nvSpPr>
            <p:cNvPr id="24" name="Google Shape;24;p4"/>
            <p:cNvSpPr/>
            <p:nvPr/>
          </p:nvSpPr>
          <p:spPr>
            <a:xfrm rot="10800000" flipH="1">
              <a:off x="-3500025" y="-1504975"/>
              <a:ext cx="9135300" cy="51483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25;p4"/>
          <p:cNvPicPr preferRelativeResize="0"/>
          <p:nvPr/>
        </p:nvPicPr>
        <p:blipFill rotWithShape="1">
          <a:blip r:embed="rId3">
            <a:alphaModFix/>
          </a:blip>
          <a:srcRect t="89356" b="3838"/>
          <a:stretch/>
        </p:blipFill>
        <p:spPr>
          <a:xfrm rot="10800000" flipH="1">
            <a:off x="-25" y="4795826"/>
            <a:ext cx="9144000" cy="350074"/>
          </a:xfrm>
          <a:prstGeom prst="rect">
            <a:avLst/>
          </a:prstGeom>
          <a:noFill/>
          <a:ln w="19050" cap="flat" cmpd="sng">
            <a:solidFill>
              <a:schemeClr val="lt2"/>
            </a:solidFill>
            <a:prstDash val="solid"/>
            <a:round/>
            <a:headEnd type="none" w="sm" len="sm"/>
            <a:tailEnd type="none" w="sm" len="sm"/>
          </a:ln>
        </p:spPr>
      </p:pic>
      <p:sp>
        <p:nvSpPr>
          <p:cNvPr id="26" name="Google Shape;26;p4"/>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lvl1pPr lvl="0" algn="l">
              <a:spcBef>
                <a:spcPts val="0"/>
              </a:spcBef>
              <a:spcAft>
                <a:spcPts val="0"/>
              </a:spcAft>
              <a:buSzPts val="3400"/>
              <a:buNone/>
              <a:defRPr sz="3400" b="1"/>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4"/>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200"/>
            </a:lvl1pPr>
            <a:lvl2pPr marL="914400" lvl="1" indent="-298450" rtl="0">
              <a:spcBef>
                <a:spcPts val="0"/>
              </a:spcBef>
              <a:spcAft>
                <a:spcPts val="0"/>
              </a:spcAft>
              <a:buSzPts val="1100"/>
              <a:buFont typeface="Roboto Condensed Light"/>
              <a:buAutoNum type="alphaLcPeriod"/>
              <a:defRPr sz="1100"/>
            </a:lvl2pPr>
            <a:lvl3pPr marL="1371600" lvl="2" indent="-298450" rtl="0">
              <a:spcBef>
                <a:spcPts val="0"/>
              </a:spcBef>
              <a:spcAft>
                <a:spcPts val="0"/>
              </a:spcAft>
              <a:buSzPts val="1100"/>
              <a:buFont typeface="Roboto Condensed Light"/>
              <a:buAutoNum type="romanLcPeriod"/>
              <a:defRPr sz="1100"/>
            </a:lvl3pPr>
            <a:lvl4pPr marL="1828800" lvl="3" indent="-298450" rtl="0">
              <a:spcBef>
                <a:spcPts val="0"/>
              </a:spcBef>
              <a:spcAft>
                <a:spcPts val="0"/>
              </a:spcAft>
              <a:buSzPts val="1100"/>
              <a:buFont typeface="Roboto Condensed Light"/>
              <a:buAutoNum type="arabicPeriod"/>
              <a:defRPr sz="1100"/>
            </a:lvl4pPr>
            <a:lvl5pPr marL="2286000" lvl="4" indent="-298450" rtl="0">
              <a:spcBef>
                <a:spcPts val="0"/>
              </a:spcBef>
              <a:spcAft>
                <a:spcPts val="0"/>
              </a:spcAft>
              <a:buSzPts val="1100"/>
              <a:buFont typeface="Roboto Condensed Light"/>
              <a:buAutoNum type="alphaLcPeriod"/>
              <a:defRPr sz="1100"/>
            </a:lvl5pPr>
            <a:lvl6pPr marL="2743200" lvl="5" indent="-298450" rtl="0">
              <a:spcBef>
                <a:spcPts val="0"/>
              </a:spcBef>
              <a:spcAft>
                <a:spcPts val="0"/>
              </a:spcAft>
              <a:buSzPts val="1100"/>
              <a:buFont typeface="Roboto Condensed Light"/>
              <a:buAutoNum type="romanLcPeriod"/>
              <a:defRPr sz="1100"/>
            </a:lvl6pPr>
            <a:lvl7pPr marL="3200400" lvl="6" indent="-298450" rtl="0">
              <a:spcBef>
                <a:spcPts val="0"/>
              </a:spcBef>
              <a:spcAft>
                <a:spcPts val="0"/>
              </a:spcAft>
              <a:buSzPts val="1100"/>
              <a:buFont typeface="Roboto Condensed Light"/>
              <a:buAutoNum type="arabicPeriod"/>
              <a:defRPr sz="1100"/>
            </a:lvl7pPr>
            <a:lvl8pPr marL="3657600" lvl="7" indent="-298450" rtl="0">
              <a:spcBef>
                <a:spcPts val="0"/>
              </a:spcBef>
              <a:spcAft>
                <a:spcPts val="0"/>
              </a:spcAft>
              <a:buSzPts val="1100"/>
              <a:buFont typeface="Roboto Condensed Light"/>
              <a:buAutoNum type="alphaLcPeriod"/>
              <a:defRPr sz="1100"/>
            </a:lvl8pPr>
            <a:lvl9pPr marL="4114800" lvl="8" indent="-298450" rtl="0">
              <a:spcBef>
                <a:spcPts val="0"/>
              </a:spcBef>
              <a:spcAft>
                <a:spcPts val="0"/>
              </a:spcAft>
              <a:buSzPts val="1100"/>
              <a:buFont typeface="Roboto Condensed Light"/>
              <a:buAutoNum type="romanLcPeriod"/>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2_1">
    <p:bg>
      <p:bgPr>
        <a:noFill/>
        <a:effectLst/>
      </p:bgPr>
    </p:bg>
    <p:spTree>
      <p:nvGrpSpPr>
        <p:cNvPr id="1" name="Shape 75"/>
        <p:cNvGrpSpPr/>
        <p:nvPr/>
      </p:nvGrpSpPr>
      <p:grpSpPr>
        <a:xfrm>
          <a:off x="0" y="0"/>
          <a:ext cx="0" cy="0"/>
          <a:chOff x="0" y="0"/>
          <a:chExt cx="0" cy="0"/>
        </a:xfrm>
      </p:grpSpPr>
      <p:pic>
        <p:nvPicPr>
          <p:cNvPr id="76" name="Google Shape;76;p13"/>
          <p:cNvPicPr preferRelativeResize="0"/>
          <p:nvPr/>
        </p:nvPicPr>
        <p:blipFill>
          <a:blip r:embed="rId2">
            <a:alphaModFix/>
          </a:blip>
          <a:stretch>
            <a:fillRect/>
          </a:stretch>
        </p:blipFill>
        <p:spPr>
          <a:xfrm>
            <a:off x="1404" y="0"/>
            <a:ext cx="9142593" cy="5143500"/>
          </a:xfrm>
          <a:prstGeom prst="rect">
            <a:avLst/>
          </a:prstGeom>
          <a:noFill/>
          <a:ln>
            <a:noFill/>
          </a:ln>
        </p:spPr>
      </p:pic>
      <p:sp>
        <p:nvSpPr>
          <p:cNvPr id="77" name="Google Shape;77;p13"/>
          <p:cNvSpPr/>
          <p:nvPr/>
        </p:nvSpPr>
        <p:spPr>
          <a:xfrm rot="10800000" flipH="1">
            <a:off x="5175" y="7800"/>
            <a:ext cx="9121500" cy="51357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rotWithShape="1">
          <a:blip r:embed="rId3">
            <a:alphaModFix/>
          </a:blip>
          <a:srcRect b="76502"/>
          <a:stretch/>
        </p:blipFill>
        <p:spPr>
          <a:xfrm>
            <a:off x="725" y="2300"/>
            <a:ext cx="9142550" cy="1208626"/>
          </a:xfrm>
          <a:prstGeom prst="rect">
            <a:avLst/>
          </a:prstGeom>
          <a:noFill/>
          <a:ln w="19050" cap="flat" cmpd="sng">
            <a:solidFill>
              <a:srgbClr val="FFFFFF"/>
            </a:solidFill>
            <a:prstDash val="solid"/>
            <a:round/>
            <a:headEnd type="none" w="sm" len="sm"/>
            <a:tailEnd type="none" w="sm" len="sm"/>
          </a:ln>
        </p:spPr>
      </p:pic>
      <p:sp>
        <p:nvSpPr>
          <p:cNvPr id="79" name="Google Shape;79;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0" name="Google Shape;80;p13"/>
          <p:cNvSpPr txBox="1">
            <a:spLocks noGrp="1"/>
          </p:cNvSpPr>
          <p:nvPr>
            <p:ph type="title" idx="2" hasCustomPrompt="1"/>
          </p:nvPr>
        </p:nvSpPr>
        <p:spPr>
          <a:xfrm>
            <a:off x="918583" y="2011868"/>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1" name="Google Shape;81;p13"/>
          <p:cNvSpPr txBox="1">
            <a:spLocks noGrp="1"/>
          </p:cNvSpPr>
          <p:nvPr>
            <p:ph type="subTitle" idx="1"/>
          </p:nvPr>
        </p:nvSpPr>
        <p:spPr>
          <a:xfrm>
            <a:off x="2015350" y="2142925"/>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2" name="Google Shape;82;p13"/>
          <p:cNvSpPr txBox="1">
            <a:spLocks noGrp="1"/>
          </p:cNvSpPr>
          <p:nvPr>
            <p:ph type="subTitle" idx="3"/>
          </p:nvPr>
        </p:nvSpPr>
        <p:spPr>
          <a:xfrm>
            <a:off x="201535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3" name="Google Shape;83;p13"/>
          <p:cNvSpPr txBox="1">
            <a:spLocks noGrp="1"/>
          </p:cNvSpPr>
          <p:nvPr>
            <p:ph type="title" idx="4" hasCustomPrompt="1"/>
          </p:nvPr>
        </p:nvSpPr>
        <p:spPr>
          <a:xfrm>
            <a:off x="918583" y="3641481"/>
            <a:ext cx="9243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4" name="Google Shape;84;p13"/>
          <p:cNvSpPr txBox="1">
            <a:spLocks noGrp="1"/>
          </p:cNvSpPr>
          <p:nvPr>
            <p:ph type="subTitle" idx="5"/>
          </p:nvPr>
        </p:nvSpPr>
        <p:spPr>
          <a:xfrm>
            <a:off x="2015350" y="3810550"/>
            <a:ext cx="24225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5" name="Google Shape;85;p13"/>
          <p:cNvSpPr txBox="1">
            <a:spLocks noGrp="1"/>
          </p:cNvSpPr>
          <p:nvPr>
            <p:ph type="subTitle" idx="6"/>
          </p:nvPr>
        </p:nvSpPr>
        <p:spPr>
          <a:xfrm>
            <a:off x="2015350" y="3536300"/>
            <a:ext cx="24225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6" name="Google Shape;86;p13"/>
          <p:cNvSpPr txBox="1">
            <a:spLocks noGrp="1"/>
          </p:cNvSpPr>
          <p:nvPr>
            <p:ph type="title" idx="7" hasCustomPrompt="1"/>
          </p:nvPr>
        </p:nvSpPr>
        <p:spPr>
          <a:xfrm>
            <a:off x="4907560" y="2011868"/>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8"/>
          </p:nvPr>
        </p:nvSpPr>
        <p:spPr>
          <a:xfrm>
            <a:off x="6005825" y="2142923"/>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88" name="Google Shape;88;p13"/>
          <p:cNvSpPr txBox="1">
            <a:spLocks noGrp="1"/>
          </p:cNvSpPr>
          <p:nvPr>
            <p:ph type="subTitle" idx="9"/>
          </p:nvPr>
        </p:nvSpPr>
        <p:spPr>
          <a:xfrm>
            <a:off x="6005830" y="1868675"/>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89" name="Google Shape;89;p13"/>
          <p:cNvSpPr txBox="1">
            <a:spLocks noGrp="1"/>
          </p:cNvSpPr>
          <p:nvPr>
            <p:ph type="title" idx="13" hasCustomPrompt="1"/>
          </p:nvPr>
        </p:nvSpPr>
        <p:spPr>
          <a:xfrm>
            <a:off x="4907560" y="3641481"/>
            <a:ext cx="939600" cy="4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subTitle" idx="14"/>
          </p:nvPr>
        </p:nvSpPr>
        <p:spPr>
          <a:xfrm>
            <a:off x="6005825" y="3810550"/>
            <a:ext cx="2424900" cy="612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400">
                <a:solidFill>
                  <a:schemeClr val="lt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91" name="Google Shape;91;p13"/>
          <p:cNvSpPr txBox="1">
            <a:spLocks noGrp="1"/>
          </p:cNvSpPr>
          <p:nvPr>
            <p:ph type="subTitle" idx="15"/>
          </p:nvPr>
        </p:nvSpPr>
        <p:spPr>
          <a:xfrm>
            <a:off x="6005830" y="3536301"/>
            <a:ext cx="2424900" cy="37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2000" b="1">
                <a:solidFill>
                  <a:schemeClr val="lt1"/>
                </a:solidFill>
                <a:latin typeface="Lexend Deca"/>
                <a:ea typeface="Lexend Deca"/>
                <a:cs typeface="Lexend Deca"/>
                <a:sym typeface="Lexend Deca"/>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6">
    <p:bg>
      <p:bgPr>
        <a:no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2">
            <a:alphaModFix/>
          </a:blip>
          <a:srcRect t="18732"/>
          <a:stretch/>
        </p:blipFill>
        <p:spPr>
          <a:xfrm>
            <a:off x="1550" y="963600"/>
            <a:ext cx="9142550" cy="4179900"/>
          </a:xfrm>
          <a:prstGeom prst="rect">
            <a:avLst/>
          </a:prstGeom>
          <a:noFill/>
          <a:ln>
            <a:noFill/>
          </a:ln>
        </p:spPr>
      </p:pic>
      <p:sp>
        <p:nvSpPr>
          <p:cNvPr id="131" name="Google Shape;131;p19"/>
          <p:cNvSpPr/>
          <p:nvPr/>
        </p:nvSpPr>
        <p:spPr>
          <a:xfrm rot="10800000" flipH="1">
            <a:off x="5175" y="1309800"/>
            <a:ext cx="9135300" cy="38337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9"/>
          <p:cNvPicPr preferRelativeResize="0"/>
          <p:nvPr/>
        </p:nvPicPr>
        <p:blipFill rotWithShape="1">
          <a:blip r:embed="rId3">
            <a:alphaModFix/>
          </a:blip>
          <a:srcRect t="74536"/>
          <a:stretch/>
        </p:blipFill>
        <p:spPr>
          <a:xfrm rot="10800000">
            <a:off x="-2075" y="0"/>
            <a:ext cx="9142550" cy="1309700"/>
          </a:xfrm>
          <a:prstGeom prst="rect">
            <a:avLst/>
          </a:prstGeom>
          <a:noFill/>
          <a:ln>
            <a:noFill/>
          </a:ln>
        </p:spPr>
      </p:pic>
      <p:sp>
        <p:nvSpPr>
          <p:cNvPr id="133" name="Google Shape;133;p19"/>
          <p:cNvSpPr/>
          <p:nvPr/>
        </p:nvSpPr>
        <p:spPr>
          <a:xfrm rot="10800000" flipH="1">
            <a:off x="8450" y="-100"/>
            <a:ext cx="9121500" cy="13098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title"/>
          </p:nvPr>
        </p:nvSpPr>
        <p:spPr>
          <a:xfrm>
            <a:off x="713225" y="2583925"/>
            <a:ext cx="5536800" cy="119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10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5" name="Google Shape;135;p19"/>
          <p:cNvSpPr txBox="1">
            <a:spLocks noGrp="1"/>
          </p:cNvSpPr>
          <p:nvPr>
            <p:ph type="subTitle" idx="1"/>
          </p:nvPr>
        </p:nvSpPr>
        <p:spPr>
          <a:xfrm>
            <a:off x="713225" y="3779725"/>
            <a:ext cx="5241600" cy="649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TITLE_ONLY_1">
    <p:bg>
      <p:bgPr>
        <a:noFill/>
        <a:effectLst/>
      </p:bgPr>
    </p:bg>
    <p:spTree>
      <p:nvGrpSpPr>
        <p:cNvPr id="1" name="Shape 263"/>
        <p:cNvGrpSpPr/>
        <p:nvPr/>
      </p:nvGrpSpPr>
      <p:grpSpPr>
        <a:xfrm>
          <a:off x="0" y="0"/>
          <a:ext cx="0" cy="0"/>
          <a:chOff x="0" y="0"/>
          <a:chExt cx="0" cy="0"/>
        </a:xfrm>
      </p:grpSpPr>
      <p:pic>
        <p:nvPicPr>
          <p:cNvPr id="264" name="Google Shape;264;p31"/>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65" name="Google Shape;265;p31"/>
          <p:cNvSpPr/>
          <p:nvPr/>
        </p:nvSpPr>
        <p:spPr>
          <a:xfrm rot="10800000" flipH="1">
            <a:off x="5850" y="7731"/>
            <a:ext cx="9132300" cy="5123100"/>
          </a:xfrm>
          <a:prstGeom prst="rect">
            <a:avLst/>
          </a:prstGeom>
          <a:gradFill>
            <a:gsLst>
              <a:gs pos="0">
                <a:srgbClr val="FFFFFF">
                  <a:alpha val="58431"/>
                  <a:alpha val="44050"/>
                </a:srgbClr>
              </a:gs>
              <a:gs pos="50000">
                <a:srgbClr val="CCCCCC">
                  <a:alpha val="48627"/>
                  <a:alpha val="44050"/>
                </a:srgbClr>
              </a:gs>
              <a:gs pos="100000">
                <a:srgbClr val="FFFFFF">
                  <a:alpha val="58431"/>
                  <a:alpha val="44050"/>
                </a:srgbClr>
              </a:gs>
            </a:gsLst>
            <a:path path="circle">
              <a:fillToRect r="100000" b="100000"/>
            </a:path>
            <a:tileRect l="-100000" t="-10000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31"/>
          <p:cNvGrpSpPr/>
          <p:nvPr/>
        </p:nvGrpSpPr>
        <p:grpSpPr>
          <a:xfrm rot="2700000">
            <a:off x="316501" y="375178"/>
            <a:ext cx="328648" cy="328648"/>
            <a:chOff x="3006065" y="-1115369"/>
            <a:chExt cx="757955" cy="757955"/>
          </a:xfrm>
        </p:grpSpPr>
        <p:grpSp>
          <p:nvGrpSpPr>
            <p:cNvPr id="267" name="Google Shape;267;p31"/>
            <p:cNvGrpSpPr/>
            <p:nvPr/>
          </p:nvGrpSpPr>
          <p:grpSpPr>
            <a:xfrm rot="-5400000">
              <a:off x="3006065" y="-797866"/>
              <a:ext cx="440452" cy="440452"/>
              <a:chOff x="1853525" y="303875"/>
              <a:chExt cx="634200" cy="634200"/>
            </a:xfrm>
          </p:grpSpPr>
          <p:sp>
            <p:nvSpPr>
              <p:cNvPr id="268" name="Google Shape;268;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9" name="Google Shape;269;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0" name="Google Shape;270;p31"/>
            <p:cNvGrpSpPr/>
            <p:nvPr/>
          </p:nvGrpSpPr>
          <p:grpSpPr>
            <a:xfrm rot="-5400000">
              <a:off x="3164816" y="-956617"/>
              <a:ext cx="440452" cy="440452"/>
              <a:chOff x="1853525" y="303875"/>
              <a:chExt cx="634200" cy="634200"/>
            </a:xfrm>
          </p:grpSpPr>
          <p:sp>
            <p:nvSpPr>
              <p:cNvPr id="271" name="Google Shape;271;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2" name="Google Shape;272;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73" name="Google Shape;273;p31"/>
            <p:cNvGrpSpPr/>
            <p:nvPr/>
          </p:nvGrpSpPr>
          <p:grpSpPr>
            <a:xfrm rot="-5400000">
              <a:off x="3323568" y="-1115369"/>
              <a:ext cx="440452" cy="440452"/>
              <a:chOff x="1853525" y="303875"/>
              <a:chExt cx="634200" cy="634200"/>
            </a:xfrm>
          </p:grpSpPr>
          <p:sp>
            <p:nvSpPr>
              <p:cNvPr id="274" name="Google Shape;274;p31"/>
              <p:cNvSpPr/>
              <p:nvPr/>
            </p:nvSpPr>
            <p:spPr>
              <a:xfrm>
                <a:off x="1853525" y="8048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5" name="Google Shape;275;p31"/>
              <p:cNvSpPr/>
              <p:nvPr/>
            </p:nvSpPr>
            <p:spPr>
              <a:xfrm rot="5400000">
                <a:off x="2104025" y="554375"/>
                <a:ext cx="634200" cy="133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_1">
    <p:bg>
      <p:bgPr>
        <a:noFill/>
        <a:effectLst/>
      </p:bgPr>
    </p:bg>
    <p:spTree>
      <p:nvGrpSpPr>
        <p:cNvPr id="1" name="Shape 276"/>
        <p:cNvGrpSpPr/>
        <p:nvPr/>
      </p:nvGrpSpPr>
      <p:grpSpPr>
        <a:xfrm>
          <a:off x="0" y="0"/>
          <a:ext cx="0" cy="0"/>
          <a:chOff x="0" y="0"/>
          <a:chExt cx="0" cy="0"/>
        </a:xfrm>
      </p:grpSpPr>
      <p:pic>
        <p:nvPicPr>
          <p:cNvPr id="277" name="Google Shape;277;p32"/>
          <p:cNvPicPr preferRelativeResize="0"/>
          <p:nvPr/>
        </p:nvPicPr>
        <p:blipFill>
          <a:blip r:embed="rId2">
            <a:alphaModFix/>
          </a:blip>
          <a:stretch>
            <a:fillRect/>
          </a:stretch>
        </p:blipFill>
        <p:spPr>
          <a:xfrm>
            <a:off x="714" y="0"/>
            <a:ext cx="9142571" cy="5143500"/>
          </a:xfrm>
          <a:prstGeom prst="rect">
            <a:avLst/>
          </a:prstGeom>
          <a:noFill/>
          <a:ln>
            <a:noFill/>
          </a:ln>
        </p:spPr>
      </p:pic>
      <p:sp>
        <p:nvSpPr>
          <p:cNvPr id="278" name="Google Shape;278;p32"/>
          <p:cNvSpPr/>
          <p:nvPr/>
        </p:nvSpPr>
        <p:spPr>
          <a:xfrm rot="10800000" flipH="1">
            <a:off x="5850" y="10206"/>
            <a:ext cx="9132300" cy="5123100"/>
          </a:xfrm>
          <a:prstGeom prst="rect">
            <a:avLst/>
          </a:prstGeom>
          <a:gradFill>
            <a:gsLst>
              <a:gs pos="0">
                <a:srgbClr val="696969">
                  <a:alpha val="35686"/>
                  <a:alpha val="44050"/>
                </a:srgbClr>
              </a:gs>
              <a:gs pos="50000">
                <a:srgbClr val="4B4242">
                  <a:alpha val="38039"/>
                  <a:alpha val="44050"/>
                </a:srgbClr>
              </a:gs>
              <a:gs pos="100000">
                <a:srgbClr val="1D1D1D">
                  <a:alpha val="43529"/>
                  <a:alpha val="44050"/>
                </a:srgbClr>
              </a:gs>
            </a:gsLst>
            <a:lin ang="2698631"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2"/>
          <p:cNvGrpSpPr/>
          <p:nvPr/>
        </p:nvGrpSpPr>
        <p:grpSpPr>
          <a:xfrm rot="2700000">
            <a:off x="8266451" y="4444241"/>
            <a:ext cx="328648" cy="328648"/>
            <a:chOff x="3006065" y="-1115369"/>
            <a:chExt cx="757955" cy="757955"/>
          </a:xfrm>
        </p:grpSpPr>
        <p:grpSp>
          <p:nvGrpSpPr>
            <p:cNvPr id="280" name="Google Shape;280;p32"/>
            <p:cNvGrpSpPr/>
            <p:nvPr/>
          </p:nvGrpSpPr>
          <p:grpSpPr>
            <a:xfrm rot="-5400000">
              <a:off x="3006065" y="-797866"/>
              <a:ext cx="440452" cy="440452"/>
              <a:chOff x="1853525" y="303875"/>
              <a:chExt cx="634200" cy="634200"/>
            </a:xfrm>
          </p:grpSpPr>
          <p:sp>
            <p:nvSpPr>
              <p:cNvPr id="281" name="Google Shape;281;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2" name="Google Shape;282;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3" name="Google Shape;283;p32"/>
            <p:cNvGrpSpPr/>
            <p:nvPr/>
          </p:nvGrpSpPr>
          <p:grpSpPr>
            <a:xfrm rot="-5400000">
              <a:off x="3164816" y="-956617"/>
              <a:ext cx="440452" cy="440452"/>
              <a:chOff x="1853525" y="303875"/>
              <a:chExt cx="634200" cy="634200"/>
            </a:xfrm>
          </p:grpSpPr>
          <p:sp>
            <p:nvSpPr>
              <p:cNvPr id="284" name="Google Shape;284;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5" name="Google Shape;285;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86" name="Google Shape;286;p32"/>
            <p:cNvGrpSpPr/>
            <p:nvPr/>
          </p:nvGrpSpPr>
          <p:grpSpPr>
            <a:xfrm rot="-5400000">
              <a:off x="3323568" y="-1115369"/>
              <a:ext cx="440452" cy="440452"/>
              <a:chOff x="1853525" y="303875"/>
              <a:chExt cx="634200" cy="634200"/>
            </a:xfrm>
          </p:grpSpPr>
          <p:sp>
            <p:nvSpPr>
              <p:cNvPr id="287" name="Google Shape;287;p32"/>
              <p:cNvSpPr/>
              <p:nvPr/>
            </p:nvSpPr>
            <p:spPr>
              <a:xfrm>
                <a:off x="1853525" y="8048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8" name="Google Shape;288;p32"/>
              <p:cNvSpPr/>
              <p:nvPr/>
            </p:nvSpPr>
            <p:spPr>
              <a:xfrm rot="5400000">
                <a:off x="2104025" y="554375"/>
                <a:ext cx="634200" cy="13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lgn="ctr">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7"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rotWithShape="1">
          <a:blip r:embed="rId3">
            <a:alphaModFix/>
          </a:blip>
          <a:srcRect l="72995" t="57352" r="3413"/>
          <a:stretch/>
        </p:blipFill>
        <p:spPr>
          <a:xfrm>
            <a:off x="738333" y="1880266"/>
            <a:ext cx="1606426" cy="1633850"/>
          </a:xfrm>
          <a:prstGeom prst="rect">
            <a:avLst/>
          </a:prstGeom>
          <a:noFill/>
          <a:ln w="19050" cap="flat" cmpd="sng">
            <a:solidFill>
              <a:srgbClr val="FFFFFF"/>
            </a:solidFill>
            <a:prstDash val="solid"/>
            <a:round/>
            <a:headEnd type="none" w="sm" len="sm"/>
            <a:tailEnd type="none" w="sm" len="sm"/>
          </a:ln>
        </p:spPr>
      </p:pic>
      <p:sp>
        <p:nvSpPr>
          <p:cNvPr id="300" name="Google Shape;300;p36"/>
          <p:cNvSpPr txBox="1">
            <a:spLocks noGrp="1"/>
          </p:cNvSpPr>
          <p:nvPr>
            <p:ph type="ctrTitle"/>
          </p:nvPr>
        </p:nvSpPr>
        <p:spPr>
          <a:xfrm>
            <a:off x="2500621" y="1602798"/>
            <a:ext cx="5855700" cy="2093100"/>
          </a:xfrm>
          <a:prstGeom prst="rect">
            <a:avLst/>
          </a:prstGeom>
        </p:spPr>
        <p:txBody>
          <a:bodyPr spcFirstLastPara="1" wrap="square" lIns="91425" tIns="91425" rIns="91425" bIns="91425" anchor="b" anchorCtr="0">
            <a:noAutofit/>
          </a:bodyPr>
          <a:lstStyle/>
          <a:p>
            <a:pPr algn="l"/>
            <a:r>
              <a:rPr lang="en-US" sz="4800" b="1" i="0" dirty="0">
                <a:solidFill>
                  <a:schemeClr val="tx1"/>
                </a:solidFill>
                <a:effectLst/>
                <a:latin typeface="-apple-system"/>
              </a:rPr>
              <a:t>The Social Factor </a:t>
            </a:r>
            <a:r>
              <a:rPr lang="en-US" sz="4800" b="1" i="0" dirty="0">
                <a:solidFill>
                  <a:schemeClr val="bg1"/>
                </a:solidFill>
                <a:effectLst/>
                <a:latin typeface="-apple-system"/>
              </a:rPr>
              <a:t>of Death in the Philippines</a:t>
            </a:r>
          </a:p>
        </p:txBody>
      </p:sp>
      <p:grpSp>
        <p:nvGrpSpPr>
          <p:cNvPr id="302" name="Google Shape;302;p36"/>
          <p:cNvGrpSpPr/>
          <p:nvPr/>
        </p:nvGrpSpPr>
        <p:grpSpPr>
          <a:xfrm rot="2700000">
            <a:off x="7752297" y="2639816"/>
            <a:ext cx="328648" cy="328648"/>
            <a:chOff x="3006065" y="-1115369"/>
            <a:chExt cx="757955" cy="757955"/>
          </a:xfrm>
        </p:grpSpPr>
        <p:grpSp>
          <p:nvGrpSpPr>
            <p:cNvPr id="303" name="Google Shape;303;p36"/>
            <p:cNvGrpSpPr/>
            <p:nvPr/>
          </p:nvGrpSpPr>
          <p:grpSpPr>
            <a:xfrm rot="-5400000">
              <a:off x="3006065" y="-797866"/>
              <a:ext cx="440452" cy="440452"/>
              <a:chOff x="1853525" y="303875"/>
              <a:chExt cx="634200" cy="634200"/>
            </a:xfrm>
          </p:grpSpPr>
          <p:sp>
            <p:nvSpPr>
              <p:cNvPr id="304" name="Google Shape;304;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05" name="Google Shape;305;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grpSp>
        <p:grpSp>
          <p:nvGrpSpPr>
            <p:cNvPr id="306" name="Google Shape;306;p36"/>
            <p:cNvGrpSpPr/>
            <p:nvPr/>
          </p:nvGrpSpPr>
          <p:grpSpPr>
            <a:xfrm rot="-5400000">
              <a:off x="3164816" y="-956617"/>
              <a:ext cx="440452" cy="440452"/>
              <a:chOff x="1853525" y="303875"/>
              <a:chExt cx="634200" cy="634200"/>
            </a:xfrm>
          </p:grpSpPr>
          <p:sp>
            <p:nvSpPr>
              <p:cNvPr id="307" name="Google Shape;307;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tx1"/>
                  </a:solidFill>
                  <a:effectLst>
                    <a:outerShdw blurRad="38100" dist="19050" dir="2700000" algn="tl" rotWithShape="0">
                      <a:schemeClr val="dk1">
                        <a:alpha val="40000"/>
                      </a:schemeClr>
                    </a:outerShdw>
                  </a:effectLst>
                </a:endParaRPr>
              </a:p>
            </p:txBody>
          </p:sp>
          <p:sp>
            <p:nvSpPr>
              <p:cNvPr id="308" name="Google Shape;308;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nvGrpSpPr>
            <p:cNvPr id="309" name="Google Shape;309;p36"/>
            <p:cNvGrpSpPr/>
            <p:nvPr/>
          </p:nvGrpSpPr>
          <p:grpSpPr>
            <a:xfrm rot="-5400000">
              <a:off x="3323568" y="-1115369"/>
              <a:ext cx="440452" cy="440452"/>
              <a:chOff x="1853525" y="303875"/>
              <a:chExt cx="634200" cy="634200"/>
            </a:xfrm>
          </p:grpSpPr>
          <p:sp>
            <p:nvSpPr>
              <p:cNvPr id="310" name="Google Shape;310;p36"/>
              <p:cNvSpPr/>
              <p:nvPr/>
            </p:nvSpPr>
            <p:spPr>
              <a:xfrm>
                <a:off x="1853525" y="8048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311" name="Google Shape;311;p36"/>
              <p:cNvSpPr/>
              <p:nvPr/>
            </p:nvSpPr>
            <p:spPr>
              <a:xfrm rot="5400000">
                <a:off x="2104025" y="554375"/>
                <a:ext cx="634200" cy="1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grpSp>
      <p:grpSp>
        <p:nvGrpSpPr>
          <p:cNvPr id="312" name="Google Shape;312;p36"/>
          <p:cNvGrpSpPr/>
          <p:nvPr/>
        </p:nvGrpSpPr>
        <p:grpSpPr>
          <a:xfrm>
            <a:off x="738383" y="1875191"/>
            <a:ext cx="1606313" cy="1644000"/>
            <a:chOff x="713225" y="1560250"/>
            <a:chExt cx="1606313" cy="1644000"/>
          </a:xfrm>
        </p:grpSpPr>
        <p:sp>
          <p:nvSpPr>
            <p:cNvPr id="313" name="Google Shape;313;p36"/>
            <p:cNvSpPr/>
            <p:nvPr/>
          </p:nvSpPr>
          <p:spPr>
            <a:xfrm rot="10800000" flipH="1">
              <a:off x="713338" y="1560700"/>
              <a:ext cx="1606200" cy="1643100"/>
            </a:xfrm>
            <a:prstGeom prst="rect">
              <a:avLst/>
            </a:prstGeom>
            <a:gradFill>
              <a:gsLst>
                <a:gs pos="0">
                  <a:srgbClr val="696969">
                    <a:alpha val="10196"/>
                    <a:alpha val="44050"/>
                  </a:srgbClr>
                </a:gs>
                <a:gs pos="50000">
                  <a:srgbClr val="4B4242">
                    <a:alpha val="38039"/>
                    <a:alpha val="44050"/>
                  </a:srgbClr>
                </a:gs>
                <a:gs pos="100000">
                  <a:srgbClr val="1D1D1D">
                    <a:alpha val="17254"/>
                    <a:alpha val="4405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rot="5400000">
              <a:off x="510575" y="2299748"/>
              <a:ext cx="510000" cy="104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6"/>
            <p:cNvGrpSpPr/>
            <p:nvPr/>
          </p:nvGrpSpPr>
          <p:grpSpPr>
            <a:xfrm>
              <a:off x="973850" y="1560250"/>
              <a:ext cx="1151900" cy="1644000"/>
              <a:chOff x="973850" y="1560250"/>
              <a:chExt cx="1151900" cy="1644000"/>
            </a:xfrm>
          </p:grpSpPr>
          <p:cxnSp>
            <p:nvCxnSpPr>
              <p:cNvPr id="316" name="Google Shape;316;p36"/>
              <p:cNvCxnSpPr/>
              <p:nvPr/>
            </p:nvCxnSpPr>
            <p:spPr>
              <a:xfrm>
                <a:off x="97385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7" name="Google Shape;317;p36"/>
              <p:cNvCxnSpPr/>
              <p:nvPr/>
            </p:nvCxnSpPr>
            <p:spPr>
              <a:xfrm>
                <a:off x="120423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8" name="Google Shape;318;p36"/>
              <p:cNvCxnSpPr/>
              <p:nvPr/>
            </p:nvCxnSpPr>
            <p:spPr>
              <a:xfrm>
                <a:off x="143461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19" name="Google Shape;319;p36"/>
              <p:cNvCxnSpPr/>
              <p:nvPr/>
            </p:nvCxnSpPr>
            <p:spPr>
              <a:xfrm>
                <a:off x="166499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0" name="Google Shape;320;p36"/>
              <p:cNvCxnSpPr/>
              <p:nvPr/>
            </p:nvCxnSpPr>
            <p:spPr>
              <a:xfrm>
                <a:off x="1895370" y="1560250"/>
                <a:ext cx="0" cy="1644000"/>
              </a:xfrm>
              <a:prstGeom prst="straightConnector1">
                <a:avLst/>
              </a:prstGeom>
              <a:noFill/>
              <a:ln w="38100" cap="flat" cmpd="sng">
                <a:solidFill>
                  <a:srgbClr val="FFFFFF"/>
                </a:solidFill>
                <a:prstDash val="solid"/>
                <a:round/>
                <a:headEnd type="none" w="med" len="med"/>
                <a:tailEnd type="none" w="med" len="med"/>
              </a:ln>
            </p:spPr>
          </p:cxnSp>
          <p:cxnSp>
            <p:nvCxnSpPr>
              <p:cNvPr id="321" name="Google Shape;321;p36"/>
              <p:cNvCxnSpPr/>
              <p:nvPr/>
            </p:nvCxnSpPr>
            <p:spPr>
              <a:xfrm>
                <a:off x="2125750" y="1560250"/>
                <a:ext cx="0" cy="1644000"/>
              </a:xfrm>
              <a:prstGeom prst="straightConnector1">
                <a:avLst/>
              </a:prstGeom>
              <a:noFill/>
              <a:ln w="38100" cap="flat" cmpd="sng">
                <a:solidFill>
                  <a:srgbClr val="FFFFFF"/>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495602" y="823984"/>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7641836" cy="523220"/>
          </a:xfrm>
          <a:prstGeom prst="rect">
            <a:avLst/>
          </a:prstGeom>
          <a:noFill/>
        </p:spPr>
        <p:txBody>
          <a:bodyPr wrap="none" rtlCol="0">
            <a:spAutoFit/>
          </a:bodyPr>
          <a:lstStyle/>
          <a:p>
            <a:r>
              <a:rPr lang="en-US" sz="2800" dirty="0">
                <a:solidFill>
                  <a:schemeClr val="bg1"/>
                </a:solidFill>
              </a:rPr>
              <a:t>Average Mortality Rate from Year 2006 - 2015 </a:t>
            </a:r>
            <a:endParaRPr lang="en-PH" sz="2800" dirty="0">
              <a:solidFill>
                <a:schemeClr val="bg1"/>
              </a:solidFill>
            </a:endParaRPr>
          </a:p>
        </p:txBody>
      </p:sp>
      <p:pic>
        <p:nvPicPr>
          <p:cNvPr id="3" name="Picture 2" descr="Chart, line chart&#10;&#10;Description automatically generated">
            <a:extLst>
              <a:ext uri="{FF2B5EF4-FFF2-40B4-BE49-F238E27FC236}">
                <a16:creationId xmlns:a16="http://schemas.microsoft.com/office/drawing/2014/main" id="{E1AD308E-7A21-CF20-4927-9DA2F1A0C9F4}"/>
              </a:ext>
            </a:extLst>
          </p:cNvPr>
          <p:cNvPicPr>
            <a:picLocks noChangeAspect="1"/>
          </p:cNvPicPr>
          <p:nvPr/>
        </p:nvPicPr>
        <p:blipFill>
          <a:blip r:embed="rId3"/>
          <a:stretch>
            <a:fillRect/>
          </a:stretch>
        </p:blipFill>
        <p:spPr>
          <a:xfrm>
            <a:off x="-1" y="1321644"/>
            <a:ext cx="9144001" cy="3821856"/>
          </a:xfrm>
          <a:prstGeom prst="rect">
            <a:avLst/>
          </a:prstGeom>
        </p:spPr>
      </p:pic>
      <p:sp>
        <p:nvSpPr>
          <p:cNvPr id="17" name="Arrow: Left 16">
            <a:extLst>
              <a:ext uri="{FF2B5EF4-FFF2-40B4-BE49-F238E27FC236}">
                <a16:creationId xmlns:a16="http://schemas.microsoft.com/office/drawing/2014/main" id="{34ABD2B5-0A43-C7E5-A1C2-45B8F2B2A5F4}"/>
              </a:ext>
            </a:extLst>
          </p:cNvPr>
          <p:cNvSpPr/>
          <p:nvPr/>
        </p:nvSpPr>
        <p:spPr>
          <a:xfrm flipH="1">
            <a:off x="238126" y="4800600"/>
            <a:ext cx="469934" cy="20002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394134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5"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242161" y="749769"/>
            <a:ext cx="8053808" cy="461665"/>
          </a:xfrm>
          <a:prstGeom prst="rect">
            <a:avLst/>
          </a:prstGeom>
          <a:noFill/>
        </p:spPr>
        <p:txBody>
          <a:bodyPr wrap="none" rtlCol="0">
            <a:spAutoFit/>
          </a:bodyPr>
          <a:lstStyle/>
          <a:p>
            <a:r>
              <a:rPr lang="en-US" sz="2400" dirty="0">
                <a:solidFill>
                  <a:schemeClr val="bg1"/>
                </a:solidFill>
              </a:rPr>
              <a:t>Mortality Rate of Infants in </a:t>
            </a:r>
            <a:r>
              <a:rPr lang="en-US" sz="2400" dirty="0" err="1">
                <a:solidFill>
                  <a:schemeClr val="bg1"/>
                </a:solidFill>
              </a:rPr>
              <a:t>CALABARZONfrom</a:t>
            </a:r>
            <a:r>
              <a:rPr lang="en-US" sz="2400" dirty="0">
                <a:solidFill>
                  <a:schemeClr val="bg1"/>
                </a:solidFill>
              </a:rPr>
              <a:t> Year 2015</a:t>
            </a:r>
            <a:endParaRPr lang="en-PH" sz="2400" dirty="0">
              <a:solidFill>
                <a:schemeClr val="bg1"/>
              </a:solidFill>
            </a:endParaRPr>
          </a:p>
        </p:txBody>
      </p:sp>
      <p:pic>
        <p:nvPicPr>
          <p:cNvPr id="3" name="Picture 2" descr="Chart, pie chart&#10;&#10;Description automatically generated">
            <a:extLst>
              <a:ext uri="{FF2B5EF4-FFF2-40B4-BE49-F238E27FC236}">
                <a16:creationId xmlns:a16="http://schemas.microsoft.com/office/drawing/2014/main" id="{EEEC8CB5-53F9-8C3A-5D8A-C31A76F55F3A}"/>
              </a:ext>
            </a:extLst>
          </p:cNvPr>
          <p:cNvPicPr>
            <a:picLocks noChangeAspect="1"/>
          </p:cNvPicPr>
          <p:nvPr/>
        </p:nvPicPr>
        <p:blipFill>
          <a:blip r:embed="rId3"/>
          <a:stretch>
            <a:fillRect/>
          </a:stretch>
        </p:blipFill>
        <p:spPr>
          <a:xfrm>
            <a:off x="0" y="1328738"/>
            <a:ext cx="9144000" cy="3808354"/>
          </a:xfrm>
          <a:prstGeom prst="rect">
            <a:avLst/>
          </a:prstGeom>
        </p:spPr>
      </p:pic>
    </p:spTree>
    <p:extLst>
      <p:ext uri="{BB962C8B-B14F-4D97-AF65-F5344CB8AC3E}">
        <p14:creationId xmlns:p14="http://schemas.microsoft.com/office/powerpoint/2010/main" val="360469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495602" y="6890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3703258" cy="523220"/>
          </a:xfrm>
          <a:prstGeom prst="rect">
            <a:avLst/>
          </a:prstGeom>
          <a:noFill/>
        </p:spPr>
        <p:txBody>
          <a:bodyPr wrap="none" rtlCol="0">
            <a:spAutoFit/>
          </a:bodyPr>
          <a:lstStyle/>
          <a:p>
            <a:r>
              <a:rPr lang="en-US" sz="2800" dirty="0">
                <a:solidFill>
                  <a:schemeClr val="bg1"/>
                </a:solidFill>
              </a:rPr>
              <a:t>Largest Mortality Rate</a:t>
            </a:r>
            <a:endParaRPr lang="en-PH" sz="2800"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09A18D51-1534-E7D9-10BA-CFE9317EBFCA}"/>
              </a:ext>
            </a:extLst>
          </p:cNvPr>
          <p:cNvPicPr>
            <a:picLocks noChangeAspect="1"/>
          </p:cNvPicPr>
          <p:nvPr/>
        </p:nvPicPr>
        <p:blipFill>
          <a:blip r:embed="rId3"/>
          <a:stretch>
            <a:fillRect/>
          </a:stretch>
        </p:blipFill>
        <p:spPr>
          <a:xfrm>
            <a:off x="0" y="1211019"/>
            <a:ext cx="9144000" cy="3932481"/>
          </a:xfrm>
          <a:prstGeom prst="rect">
            <a:avLst/>
          </a:prstGeom>
        </p:spPr>
      </p:pic>
    </p:spTree>
    <p:extLst>
      <p:ext uri="{BB962C8B-B14F-4D97-AF65-F5344CB8AC3E}">
        <p14:creationId xmlns:p14="http://schemas.microsoft.com/office/powerpoint/2010/main" val="158954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6"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6805068" cy="400110"/>
          </a:xfrm>
          <a:prstGeom prst="rect">
            <a:avLst/>
          </a:prstGeom>
          <a:noFill/>
        </p:spPr>
        <p:txBody>
          <a:bodyPr wrap="none" rtlCol="0">
            <a:spAutoFit/>
          </a:bodyPr>
          <a:lstStyle/>
          <a:p>
            <a:r>
              <a:rPr lang="en-US" sz="2000" dirty="0">
                <a:solidFill>
                  <a:schemeClr val="bg1"/>
                </a:solidFill>
              </a:rPr>
              <a:t>Average Mortality Rate of Newborn from Year 2006 - 2015</a:t>
            </a:r>
            <a:endParaRPr lang="en-PH" sz="2000" dirty="0">
              <a:solidFill>
                <a:schemeClr val="bg1"/>
              </a:solidFill>
            </a:endParaRPr>
          </a:p>
        </p:txBody>
      </p:sp>
      <p:pic>
        <p:nvPicPr>
          <p:cNvPr id="3" name="Picture 2" descr="Chart, line chart&#10;&#10;Description automatically generated">
            <a:extLst>
              <a:ext uri="{FF2B5EF4-FFF2-40B4-BE49-F238E27FC236}">
                <a16:creationId xmlns:a16="http://schemas.microsoft.com/office/drawing/2014/main" id="{BBF3D7A1-B6B8-4344-EDD7-57866E7CA2A0}"/>
              </a:ext>
            </a:extLst>
          </p:cNvPr>
          <p:cNvPicPr>
            <a:picLocks noChangeAspect="1"/>
          </p:cNvPicPr>
          <p:nvPr/>
        </p:nvPicPr>
        <p:blipFill>
          <a:blip r:embed="rId3"/>
          <a:stretch>
            <a:fillRect/>
          </a:stretch>
        </p:blipFill>
        <p:spPr>
          <a:xfrm>
            <a:off x="0" y="1309368"/>
            <a:ext cx="9144000" cy="3834132"/>
          </a:xfrm>
          <a:prstGeom prst="rect">
            <a:avLst/>
          </a:prstGeom>
        </p:spPr>
      </p:pic>
    </p:spTree>
    <p:extLst>
      <p:ext uri="{BB962C8B-B14F-4D97-AF65-F5344CB8AC3E}">
        <p14:creationId xmlns:p14="http://schemas.microsoft.com/office/powerpoint/2010/main" val="232647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75591" y="853205"/>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6816290" cy="523220"/>
          </a:xfrm>
          <a:prstGeom prst="rect">
            <a:avLst/>
          </a:prstGeom>
          <a:noFill/>
        </p:spPr>
        <p:txBody>
          <a:bodyPr wrap="none" rtlCol="0">
            <a:spAutoFit/>
          </a:bodyPr>
          <a:lstStyle/>
          <a:p>
            <a:r>
              <a:rPr lang="en-US" sz="2800" dirty="0">
                <a:solidFill>
                  <a:schemeClr val="bg1"/>
                </a:solidFill>
              </a:rPr>
              <a:t>Maternal Mortality Rate in CALABARZON</a:t>
            </a:r>
            <a:endParaRPr lang="en-PH" sz="2800" dirty="0">
              <a:solidFill>
                <a:schemeClr val="bg1"/>
              </a:solidFill>
            </a:endParaRPr>
          </a:p>
        </p:txBody>
      </p:sp>
      <p:pic>
        <p:nvPicPr>
          <p:cNvPr id="3" name="Picture 2" descr="Chart, pie chart&#10;&#10;Description automatically generated">
            <a:extLst>
              <a:ext uri="{FF2B5EF4-FFF2-40B4-BE49-F238E27FC236}">
                <a16:creationId xmlns:a16="http://schemas.microsoft.com/office/drawing/2014/main" id="{9963F3E1-209E-46D7-0557-EE56F90F3818}"/>
              </a:ext>
            </a:extLst>
          </p:cNvPr>
          <p:cNvPicPr>
            <a:picLocks noChangeAspect="1"/>
          </p:cNvPicPr>
          <p:nvPr/>
        </p:nvPicPr>
        <p:blipFill>
          <a:blip r:embed="rId3"/>
          <a:stretch>
            <a:fillRect/>
          </a:stretch>
        </p:blipFill>
        <p:spPr>
          <a:xfrm>
            <a:off x="0" y="1328737"/>
            <a:ext cx="9144000" cy="3914775"/>
          </a:xfrm>
          <a:prstGeom prst="rect">
            <a:avLst/>
          </a:prstGeom>
        </p:spPr>
      </p:pic>
    </p:spTree>
    <p:extLst>
      <p:ext uri="{BB962C8B-B14F-4D97-AF65-F5344CB8AC3E}">
        <p14:creationId xmlns:p14="http://schemas.microsoft.com/office/powerpoint/2010/main" val="51113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3222357" cy="523220"/>
          </a:xfrm>
          <a:prstGeom prst="rect">
            <a:avLst/>
          </a:prstGeom>
          <a:noFill/>
        </p:spPr>
        <p:txBody>
          <a:bodyPr wrap="none" rtlCol="0">
            <a:spAutoFit/>
          </a:bodyPr>
          <a:lstStyle/>
          <a:p>
            <a:r>
              <a:rPr lang="en-US" sz="2800" dirty="0">
                <a:solidFill>
                  <a:schemeClr val="bg1"/>
                </a:solidFill>
              </a:rPr>
              <a:t>Possible Solutions:</a:t>
            </a:r>
            <a:endParaRPr lang="en-PH" sz="2800" dirty="0">
              <a:solidFill>
                <a:schemeClr val="bg1"/>
              </a:solidFill>
            </a:endParaRPr>
          </a:p>
        </p:txBody>
      </p:sp>
      <p:pic>
        <p:nvPicPr>
          <p:cNvPr id="1026" name="Picture 2">
            <a:extLst>
              <a:ext uri="{FF2B5EF4-FFF2-40B4-BE49-F238E27FC236}">
                <a16:creationId xmlns:a16="http://schemas.microsoft.com/office/drawing/2014/main" id="{98AA313F-3547-DE74-2B41-E372E1632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208" y="1405072"/>
            <a:ext cx="1421300" cy="1506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Many Days a Week Should You Workout? – Cleveland Clinic">
            <a:extLst>
              <a:ext uri="{FF2B5EF4-FFF2-40B4-BE49-F238E27FC236}">
                <a16:creationId xmlns:a16="http://schemas.microsoft.com/office/drawing/2014/main" id="{9C199FD6-BFE9-2F80-57B1-2FA7E619F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85" y="2474789"/>
            <a:ext cx="2013144" cy="1685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eep Your Blood Pressure under Control|The Circle">
            <a:extLst>
              <a:ext uri="{FF2B5EF4-FFF2-40B4-BE49-F238E27FC236}">
                <a16:creationId xmlns:a16="http://schemas.microsoft.com/office/drawing/2014/main" id="{695EA0B9-5FA0-7767-84BD-437EDB86B6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751" y="1405072"/>
            <a:ext cx="1535308" cy="1509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LANCED-DIET Stamp Sign Text Word Logo Magenta Pink. Stock Photo, Picture  And Royalty Free Image. Image 67602456.">
            <a:extLst>
              <a:ext uri="{FF2B5EF4-FFF2-40B4-BE49-F238E27FC236}">
                <a16:creationId xmlns:a16="http://schemas.microsoft.com/office/drawing/2014/main" id="{98B87CA7-31F8-87B3-2350-8AE49C3AA2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4423" y="2040874"/>
            <a:ext cx="1742085" cy="17420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ign stop alcohol Stock Vector Image &amp; Art - Alamy">
            <a:extLst>
              <a:ext uri="{FF2B5EF4-FFF2-40B4-BE49-F238E27FC236}">
                <a16:creationId xmlns:a16="http://schemas.microsoft.com/office/drawing/2014/main" id="{DD10EFA6-840A-7868-9B3E-95E312CE45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6441" y="3068882"/>
            <a:ext cx="1742085" cy="186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49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3201" y="498592"/>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2" name="TextBox 1">
            <a:extLst>
              <a:ext uri="{FF2B5EF4-FFF2-40B4-BE49-F238E27FC236}">
                <a16:creationId xmlns:a16="http://schemas.microsoft.com/office/drawing/2014/main" id="{46654ECB-01FE-BFA1-FB52-C5C5ED17B3A9}"/>
              </a:ext>
            </a:extLst>
          </p:cNvPr>
          <p:cNvSpPr txBox="1"/>
          <p:nvPr/>
        </p:nvSpPr>
        <p:spPr>
          <a:xfrm>
            <a:off x="1952625" y="2190750"/>
            <a:ext cx="4886274" cy="1015663"/>
          </a:xfrm>
          <a:prstGeom prst="rect">
            <a:avLst/>
          </a:prstGeom>
          <a:noFill/>
        </p:spPr>
        <p:txBody>
          <a:bodyPr wrap="none" rtlCol="0">
            <a:spAutoFit/>
          </a:bodyPr>
          <a:lstStyle/>
          <a:p>
            <a:r>
              <a:rPr lang="en-US" sz="6000" dirty="0"/>
              <a:t>THANK YOU!</a:t>
            </a:r>
            <a:endParaRPr lang="en-PH" sz="6000" dirty="0"/>
          </a:p>
        </p:txBody>
      </p:sp>
      <p:sp>
        <p:nvSpPr>
          <p:cNvPr id="3" name="TextBox 2">
            <a:extLst>
              <a:ext uri="{FF2B5EF4-FFF2-40B4-BE49-F238E27FC236}">
                <a16:creationId xmlns:a16="http://schemas.microsoft.com/office/drawing/2014/main" id="{E6864C88-93EA-4197-7137-3EC1D94368CB}"/>
              </a:ext>
            </a:extLst>
          </p:cNvPr>
          <p:cNvSpPr txBox="1"/>
          <p:nvPr/>
        </p:nvSpPr>
        <p:spPr>
          <a:xfrm>
            <a:off x="6400119" y="4139616"/>
            <a:ext cx="2315057" cy="738664"/>
          </a:xfrm>
          <a:prstGeom prst="rect">
            <a:avLst/>
          </a:prstGeom>
          <a:noFill/>
        </p:spPr>
        <p:txBody>
          <a:bodyPr wrap="none" rtlCol="0">
            <a:spAutoFit/>
          </a:bodyPr>
          <a:lstStyle/>
          <a:p>
            <a:r>
              <a:rPr lang="en-US" dirty="0"/>
              <a:t>Arcega, Glenn Emerson P.</a:t>
            </a:r>
            <a:br>
              <a:rPr lang="en-US" dirty="0"/>
            </a:br>
            <a:r>
              <a:rPr lang="en-US" dirty="0"/>
              <a:t>Fabonan, Kirt Sywin P.</a:t>
            </a:r>
            <a:br>
              <a:rPr lang="en-US" dirty="0"/>
            </a:br>
            <a:r>
              <a:rPr lang="en-US" dirty="0"/>
              <a:t>Manalo, John Louis P</a:t>
            </a:r>
            <a:endParaRPr lang="en-PH" dirty="0"/>
          </a:p>
        </p:txBody>
      </p:sp>
    </p:spTree>
    <p:extLst>
      <p:ext uri="{BB962C8B-B14F-4D97-AF65-F5344CB8AC3E}">
        <p14:creationId xmlns:p14="http://schemas.microsoft.com/office/powerpoint/2010/main" val="180827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27" name="Google Shape;327;p37"/>
          <p:cNvSpPr txBox="1">
            <a:spLocks noGrp="1"/>
          </p:cNvSpPr>
          <p:nvPr>
            <p:ph type="body" idx="1"/>
          </p:nvPr>
        </p:nvSpPr>
        <p:spPr>
          <a:xfrm>
            <a:off x="713225" y="1240049"/>
            <a:ext cx="7717500" cy="343672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Research plays an important role in learning how to prevent and treat illnesses and has the potential to help improve care for people around the world. The Importance of Health Research like privacy, health research has high value to society. </a:t>
            </a: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dirty="0">
                <a:solidFill>
                  <a:schemeClr val="tx1"/>
                </a:solidFill>
                <a:latin typeface="-apple-system"/>
              </a:rPr>
              <a:t>H</a:t>
            </a:r>
            <a:r>
              <a:rPr lang="en-US" sz="1400" b="0" i="0" dirty="0">
                <a:solidFill>
                  <a:schemeClr val="tx1"/>
                </a:solidFill>
                <a:effectLst/>
                <a:latin typeface="-apple-system"/>
              </a:rPr>
              <a:t>ealth is one of the most important keys for us to be given a good and safe life, that our life can be comfortable with a simple compliance to our good.</a:t>
            </a:r>
          </a:p>
          <a:p>
            <a:pPr marL="285750" lvl="0" indent="-285750" algn="l" rtl="0">
              <a:spcBef>
                <a:spcPts val="0"/>
              </a:spcBef>
              <a:spcAft>
                <a:spcPts val="0"/>
              </a:spcAft>
              <a:buFont typeface="Arial" panose="020B0604020202020204" pitchFamily="34" charset="0"/>
              <a:buChar char="•"/>
            </a:pPr>
            <a:endParaRPr lang="en-US" sz="1400" dirty="0">
              <a:solidFill>
                <a:schemeClr val="tx1"/>
              </a:solidFill>
              <a:latin typeface="-apple-system"/>
            </a:endParaRPr>
          </a:p>
          <a:p>
            <a:pPr marL="285750" lvl="0" indent="-285750" algn="l" rtl="0">
              <a:spcBef>
                <a:spcPts val="0"/>
              </a:spcBef>
              <a:spcAft>
                <a:spcPts val="0"/>
              </a:spcAft>
              <a:buFont typeface="Arial" panose="020B0604020202020204" pitchFamily="34" charset="0"/>
              <a:buChar char="•"/>
            </a:pPr>
            <a:r>
              <a:rPr lang="en-US" sz="1400" b="0" i="0" dirty="0">
                <a:solidFill>
                  <a:schemeClr val="tx1"/>
                </a:solidFill>
                <a:effectLst/>
                <a:latin typeface="-apple-system"/>
              </a:rPr>
              <a:t>According to the Philippines Statistics Authority, the reported deaths in 2017 reached 579,237, a decrease of 0.5 percent than the previous year’s 582,183 deaths. This is equivalent to a crude death rate (CDR) of 5.5, or about six (6) persons per thousand population. In 2017, an average of 1,587 persons died daily. This translates to 66 deaths per hour or one (1) per minute. The number of deaths from 2008 to 2016 showed an increasing trend but slightly declined in 2017. The increase during the ten-year period is about a quarter, or 25.5 percent, from 461,581 in 2008 to 579,237 in 2017.</a:t>
            </a:r>
            <a:endParaRPr sz="1400" b="1" dirty="0">
              <a:solidFill>
                <a:schemeClr val="tx1"/>
              </a:solidFill>
            </a:endParaRPr>
          </a:p>
        </p:txBody>
      </p:sp>
    </p:spTree>
    <p:extLst>
      <p:ext uri="{BB962C8B-B14F-4D97-AF65-F5344CB8AC3E}">
        <p14:creationId xmlns:p14="http://schemas.microsoft.com/office/powerpoint/2010/main" val="106290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of the Statement</a:t>
            </a:r>
            <a:endParaRPr dirty="0"/>
          </a:p>
        </p:txBody>
      </p:sp>
      <p:sp>
        <p:nvSpPr>
          <p:cNvPr id="327" name="Google Shape;327;p37"/>
          <p:cNvSpPr txBox="1">
            <a:spLocks noGrp="1"/>
          </p:cNvSpPr>
          <p:nvPr>
            <p:ph type="body" idx="1"/>
          </p:nvPr>
        </p:nvSpPr>
        <p:spPr>
          <a:xfrm>
            <a:off x="713225" y="1240050"/>
            <a:ext cx="7717500"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b="0" i="0" dirty="0">
                <a:solidFill>
                  <a:schemeClr val="tx1"/>
                </a:solidFill>
                <a:effectLst/>
                <a:latin typeface="-apple-system"/>
              </a:rPr>
              <a:t>Identifying the highest cases of death in a specific region and raising </a:t>
            </a:r>
            <a:r>
              <a:rPr lang="en-US" sz="4400" b="1" i="0" dirty="0">
                <a:solidFill>
                  <a:schemeClr val="bg1"/>
                </a:solidFill>
                <a:effectLst/>
                <a:latin typeface="-apple-system"/>
              </a:rPr>
              <a:t>awareness to lessen death.</a:t>
            </a:r>
            <a:endParaRPr sz="44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Expected Output</a:t>
            </a:r>
            <a:endParaRPr dirty="0"/>
          </a:p>
        </p:txBody>
      </p:sp>
      <p:sp>
        <p:nvSpPr>
          <p:cNvPr id="327" name="Google Shape;327;p37"/>
          <p:cNvSpPr txBox="1">
            <a:spLocks noGrp="1"/>
          </p:cNvSpPr>
          <p:nvPr>
            <p:ph type="body" idx="1"/>
          </p:nvPr>
        </p:nvSpPr>
        <p:spPr>
          <a:xfrm>
            <a:off x="713225" y="1240050"/>
            <a:ext cx="7717500" cy="352245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When the analysis findings are established and show a correlation between various factors and when those findings are deteriorating, they can be utilized to disseminate preventative measures to lower the probability of dying from that cause. </a:t>
            </a:r>
          </a:p>
          <a:p>
            <a:pPr marL="342900" lvl="0" indent="-342900" algn="l" rtl="0">
              <a:spcBef>
                <a:spcPts val="0"/>
              </a:spcBef>
              <a:spcAft>
                <a:spcPts val="0"/>
              </a:spcAft>
              <a:buFont typeface="Arial" panose="020B0604020202020204" pitchFamily="34" charset="0"/>
              <a:buChar char="•"/>
            </a:pPr>
            <a:endParaRPr lang="en-US" sz="2400" b="0" i="0" dirty="0">
              <a:solidFill>
                <a:schemeClr val="tx1"/>
              </a:solidFill>
              <a:effectLst/>
              <a:latin typeface="-apple-system"/>
            </a:endParaRPr>
          </a:p>
          <a:p>
            <a:pPr marL="342900" lvl="0" indent="-342900" algn="l" rtl="0">
              <a:spcBef>
                <a:spcPts val="0"/>
              </a:spcBef>
              <a:spcAft>
                <a:spcPts val="0"/>
              </a:spcAft>
              <a:buFont typeface="Arial" panose="020B0604020202020204" pitchFamily="34" charset="0"/>
              <a:buChar char="•"/>
            </a:pPr>
            <a:r>
              <a:rPr lang="en-US" sz="2400" b="0" i="0" dirty="0">
                <a:solidFill>
                  <a:schemeClr val="tx1"/>
                </a:solidFill>
                <a:effectLst/>
                <a:latin typeface="-apple-system"/>
              </a:rPr>
              <a:t>It can also aid in future research to develop a strong strategic plan.</a:t>
            </a:r>
            <a:endParaRPr sz="2400" b="1" dirty="0">
              <a:solidFill>
                <a:schemeClr val="tx1"/>
              </a:solidFill>
            </a:endParaRPr>
          </a:p>
        </p:txBody>
      </p:sp>
    </p:spTree>
    <p:extLst>
      <p:ext uri="{BB962C8B-B14F-4D97-AF65-F5344CB8AC3E}">
        <p14:creationId xmlns:p14="http://schemas.microsoft.com/office/powerpoint/2010/main" val="374840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7" name="Google Shape;347;p3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Deaths from 2000 - 2018</a:t>
            </a:r>
            <a:endParaRPr dirty="0"/>
          </a:p>
        </p:txBody>
      </p:sp>
      <p:grpSp>
        <p:nvGrpSpPr>
          <p:cNvPr id="358" name="Google Shape;358;p38"/>
          <p:cNvGrpSpPr/>
          <p:nvPr/>
        </p:nvGrpSpPr>
        <p:grpSpPr>
          <a:xfrm rot="2700000">
            <a:off x="8266401" y="721240"/>
            <a:ext cx="328648" cy="328648"/>
            <a:chOff x="3006065" y="-1115369"/>
            <a:chExt cx="757955" cy="757955"/>
          </a:xfrm>
        </p:grpSpPr>
        <p:grpSp>
          <p:nvGrpSpPr>
            <p:cNvPr id="359" name="Google Shape;359;p38"/>
            <p:cNvGrpSpPr/>
            <p:nvPr/>
          </p:nvGrpSpPr>
          <p:grpSpPr>
            <a:xfrm rot="-5400000">
              <a:off x="3006065" y="-797866"/>
              <a:ext cx="440452" cy="440452"/>
              <a:chOff x="1853525" y="303875"/>
              <a:chExt cx="634200" cy="634200"/>
            </a:xfrm>
          </p:grpSpPr>
          <p:sp>
            <p:nvSpPr>
              <p:cNvPr id="360" name="Google Shape;360;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1" name="Google Shape;361;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2" name="Google Shape;362;p38"/>
            <p:cNvGrpSpPr/>
            <p:nvPr/>
          </p:nvGrpSpPr>
          <p:grpSpPr>
            <a:xfrm rot="-5400000">
              <a:off x="3164816" y="-956617"/>
              <a:ext cx="440452" cy="440452"/>
              <a:chOff x="1853525" y="303875"/>
              <a:chExt cx="634200" cy="634200"/>
            </a:xfrm>
          </p:grpSpPr>
          <p:sp>
            <p:nvSpPr>
              <p:cNvPr id="363" name="Google Shape;363;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4" name="Google Shape;364;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365" name="Google Shape;365;p38"/>
            <p:cNvGrpSpPr/>
            <p:nvPr/>
          </p:nvGrpSpPr>
          <p:grpSpPr>
            <a:xfrm rot="-5400000">
              <a:off x="3323568" y="-1115369"/>
              <a:ext cx="440452" cy="440452"/>
              <a:chOff x="1853525" y="303875"/>
              <a:chExt cx="634200" cy="634200"/>
            </a:xfrm>
          </p:grpSpPr>
          <p:sp>
            <p:nvSpPr>
              <p:cNvPr id="366" name="Google Shape;366;p38"/>
              <p:cNvSpPr/>
              <p:nvPr/>
            </p:nvSpPr>
            <p:spPr>
              <a:xfrm>
                <a:off x="1853525" y="8048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7" name="Google Shape;367;p38"/>
              <p:cNvSpPr/>
              <p:nvPr/>
            </p:nvSpPr>
            <p:spPr>
              <a:xfrm rot="5400000">
                <a:off x="2104025" y="554375"/>
                <a:ext cx="634200" cy="13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pic>
        <p:nvPicPr>
          <p:cNvPr id="29" name="Picture 28">
            <a:extLst>
              <a:ext uri="{FF2B5EF4-FFF2-40B4-BE49-F238E27FC236}">
                <a16:creationId xmlns:a16="http://schemas.microsoft.com/office/drawing/2014/main" id="{3E5B4C41-870B-7DF2-2458-E0F83B7A0AA2}"/>
              </a:ext>
            </a:extLst>
          </p:cNvPr>
          <p:cNvPicPr>
            <a:picLocks noChangeAspect="1"/>
          </p:cNvPicPr>
          <p:nvPr/>
        </p:nvPicPr>
        <p:blipFill>
          <a:blip r:embed="rId3"/>
          <a:stretch>
            <a:fillRect/>
          </a:stretch>
        </p:blipFill>
        <p:spPr>
          <a:xfrm>
            <a:off x="14896" y="1259080"/>
            <a:ext cx="9129103" cy="38844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346595" y="794764"/>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pic>
        <p:nvPicPr>
          <p:cNvPr id="7" name="Picture 6">
            <a:extLst>
              <a:ext uri="{FF2B5EF4-FFF2-40B4-BE49-F238E27FC236}">
                <a16:creationId xmlns:a16="http://schemas.microsoft.com/office/drawing/2014/main" id="{E0CFF361-F3D6-FE66-319A-5D4B7E696C03}"/>
              </a:ext>
            </a:extLst>
          </p:cNvPr>
          <p:cNvPicPr>
            <a:picLocks noChangeAspect="1"/>
          </p:cNvPicPr>
          <p:nvPr/>
        </p:nvPicPr>
        <p:blipFill>
          <a:blip r:embed="rId3"/>
          <a:stretch>
            <a:fillRect/>
          </a:stretch>
        </p:blipFill>
        <p:spPr>
          <a:xfrm>
            <a:off x="0" y="1285337"/>
            <a:ext cx="9144000" cy="3858163"/>
          </a:xfrm>
          <a:prstGeom prst="rect">
            <a:avLst/>
          </a:prstGeom>
        </p:spPr>
      </p:pic>
      <p:sp>
        <p:nvSpPr>
          <p:cNvPr id="8" name="TextBox 7">
            <a:extLst>
              <a:ext uri="{FF2B5EF4-FFF2-40B4-BE49-F238E27FC236}">
                <a16:creationId xmlns:a16="http://schemas.microsoft.com/office/drawing/2014/main" id="{6658C75F-DC18-168E-FB8F-F6F7E23B9F9D}"/>
              </a:ext>
            </a:extLst>
          </p:cNvPr>
          <p:cNvSpPr txBox="1"/>
          <p:nvPr/>
        </p:nvSpPr>
        <p:spPr>
          <a:xfrm>
            <a:off x="404085" y="726698"/>
            <a:ext cx="7160935" cy="523220"/>
          </a:xfrm>
          <a:prstGeom prst="rect">
            <a:avLst/>
          </a:prstGeom>
          <a:noFill/>
        </p:spPr>
        <p:txBody>
          <a:bodyPr wrap="none" rtlCol="0">
            <a:spAutoFit/>
          </a:bodyPr>
          <a:lstStyle/>
          <a:p>
            <a:r>
              <a:rPr lang="en-US" sz="2800" dirty="0">
                <a:solidFill>
                  <a:schemeClr val="bg1"/>
                </a:solidFill>
              </a:rPr>
              <a:t>Infant Death History from Year 2000 - 2017 </a:t>
            </a:r>
            <a:endParaRPr lang="en-PH" sz="2800" dirty="0">
              <a:solidFill>
                <a:schemeClr val="bg1"/>
              </a:solidFill>
            </a:endParaRPr>
          </a:p>
        </p:txBody>
      </p:sp>
      <p:sp>
        <p:nvSpPr>
          <p:cNvPr id="9" name="Arrow: Left 8">
            <a:extLst>
              <a:ext uri="{FF2B5EF4-FFF2-40B4-BE49-F238E27FC236}">
                <a16:creationId xmlns:a16="http://schemas.microsoft.com/office/drawing/2014/main" id="{5DB7B73B-5CAE-3306-546C-B89C9C1A7E4D}"/>
              </a:ext>
            </a:extLst>
          </p:cNvPr>
          <p:cNvSpPr/>
          <p:nvPr/>
        </p:nvSpPr>
        <p:spPr>
          <a:xfrm flipH="1">
            <a:off x="742951" y="4686300"/>
            <a:ext cx="469934" cy="200025"/>
          </a:xfrm>
          <a:prstGeom prst="lef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6"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6601487" cy="523220"/>
          </a:xfrm>
          <a:prstGeom prst="rect">
            <a:avLst/>
          </a:prstGeom>
          <a:noFill/>
        </p:spPr>
        <p:txBody>
          <a:bodyPr wrap="none" rtlCol="0">
            <a:spAutoFit/>
          </a:bodyPr>
          <a:lstStyle/>
          <a:p>
            <a:r>
              <a:rPr lang="en-US" sz="2800" dirty="0">
                <a:solidFill>
                  <a:schemeClr val="bg1"/>
                </a:solidFill>
              </a:rPr>
              <a:t>Death Rate of Male caused by Diseases</a:t>
            </a:r>
            <a:endParaRPr lang="en-PH" sz="2800"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9E4317D3-11C9-29D1-AE99-0525676C6686}"/>
              </a:ext>
            </a:extLst>
          </p:cNvPr>
          <p:cNvPicPr>
            <a:picLocks noChangeAspect="1"/>
          </p:cNvPicPr>
          <p:nvPr/>
        </p:nvPicPr>
        <p:blipFill>
          <a:blip r:embed="rId3"/>
          <a:stretch>
            <a:fillRect/>
          </a:stretch>
        </p:blipFill>
        <p:spPr>
          <a:xfrm>
            <a:off x="0" y="1346200"/>
            <a:ext cx="9144000" cy="3797300"/>
          </a:xfrm>
          <a:prstGeom prst="rect">
            <a:avLst/>
          </a:prstGeom>
        </p:spPr>
      </p:pic>
    </p:spTree>
    <p:extLst>
      <p:ext uri="{BB962C8B-B14F-4D97-AF65-F5344CB8AC3E}">
        <p14:creationId xmlns:p14="http://schemas.microsoft.com/office/powerpoint/2010/main" val="314705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505126" y="794763"/>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7021474" cy="523220"/>
          </a:xfrm>
          <a:prstGeom prst="rect">
            <a:avLst/>
          </a:prstGeom>
          <a:noFill/>
        </p:spPr>
        <p:txBody>
          <a:bodyPr wrap="none" rtlCol="0">
            <a:spAutoFit/>
          </a:bodyPr>
          <a:lstStyle/>
          <a:p>
            <a:r>
              <a:rPr lang="en-US" sz="2800" dirty="0">
                <a:solidFill>
                  <a:schemeClr val="bg1"/>
                </a:solidFill>
              </a:rPr>
              <a:t>Death Rate of Female caused by Diseases</a:t>
            </a:r>
            <a:endParaRPr lang="en-PH" sz="2800" dirty="0">
              <a:solidFill>
                <a:schemeClr val="bg1"/>
              </a:solidFill>
            </a:endParaRPr>
          </a:p>
        </p:txBody>
      </p:sp>
      <p:pic>
        <p:nvPicPr>
          <p:cNvPr id="4" name="Picture 3" descr="Chart, bar chart&#10;&#10;Description automatically generated">
            <a:extLst>
              <a:ext uri="{FF2B5EF4-FFF2-40B4-BE49-F238E27FC236}">
                <a16:creationId xmlns:a16="http://schemas.microsoft.com/office/drawing/2014/main" id="{596D1B3B-13DC-0C89-D8B2-B450FF0FAE45}"/>
              </a:ext>
            </a:extLst>
          </p:cNvPr>
          <p:cNvPicPr>
            <a:picLocks noChangeAspect="1"/>
          </p:cNvPicPr>
          <p:nvPr/>
        </p:nvPicPr>
        <p:blipFill>
          <a:blip r:embed="rId3"/>
          <a:stretch>
            <a:fillRect/>
          </a:stretch>
        </p:blipFill>
        <p:spPr>
          <a:xfrm>
            <a:off x="0" y="1321822"/>
            <a:ext cx="9144000" cy="3821677"/>
          </a:xfrm>
          <a:prstGeom prst="rect">
            <a:avLst/>
          </a:prstGeom>
        </p:spPr>
      </p:pic>
    </p:spTree>
    <p:extLst>
      <p:ext uri="{BB962C8B-B14F-4D97-AF65-F5344CB8AC3E}">
        <p14:creationId xmlns:p14="http://schemas.microsoft.com/office/powerpoint/2010/main" val="119601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6" name="Google Shape;376;p39"/>
          <p:cNvGrpSpPr/>
          <p:nvPr/>
        </p:nvGrpSpPr>
        <p:grpSpPr>
          <a:xfrm rot="2700000">
            <a:off x="8486076" y="768986"/>
            <a:ext cx="328648" cy="328648"/>
            <a:chOff x="3006065" y="-1115369"/>
            <a:chExt cx="757955" cy="757955"/>
          </a:xfrm>
          <a:solidFill>
            <a:schemeClr val="bg1"/>
          </a:solidFill>
        </p:grpSpPr>
        <p:grpSp>
          <p:nvGrpSpPr>
            <p:cNvPr id="377" name="Google Shape;377;p39"/>
            <p:cNvGrpSpPr/>
            <p:nvPr/>
          </p:nvGrpSpPr>
          <p:grpSpPr>
            <a:xfrm rot="-5400000">
              <a:off x="3006065" y="-797866"/>
              <a:ext cx="440452" cy="440452"/>
              <a:chOff x="1853525" y="303875"/>
              <a:chExt cx="634200" cy="634200"/>
            </a:xfrm>
            <a:grpFill/>
          </p:grpSpPr>
          <p:sp>
            <p:nvSpPr>
              <p:cNvPr id="378" name="Google Shape;378;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9" name="Google Shape;379;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80" name="Google Shape;380;p39"/>
            <p:cNvGrpSpPr/>
            <p:nvPr/>
          </p:nvGrpSpPr>
          <p:grpSpPr>
            <a:xfrm rot="-5400000">
              <a:off x="3164816" y="-956617"/>
              <a:ext cx="440452" cy="440452"/>
              <a:chOff x="1853525" y="303875"/>
              <a:chExt cx="634200" cy="634200"/>
            </a:xfrm>
            <a:grpFill/>
          </p:grpSpPr>
          <p:sp>
            <p:nvSpPr>
              <p:cNvPr id="381" name="Google Shape;381;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2" name="Google Shape;382;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383" name="Google Shape;383;p39"/>
            <p:cNvGrpSpPr/>
            <p:nvPr/>
          </p:nvGrpSpPr>
          <p:grpSpPr>
            <a:xfrm rot="-5400000">
              <a:off x="3323568" y="-1115369"/>
              <a:ext cx="440452" cy="440452"/>
              <a:chOff x="1853525" y="303875"/>
              <a:chExt cx="634200" cy="634200"/>
            </a:xfrm>
            <a:grpFill/>
          </p:grpSpPr>
          <p:sp>
            <p:nvSpPr>
              <p:cNvPr id="384" name="Google Shape;384;p39"/>
              <p:cNvSpPr/>
              <p:nvPr/>
            </p:nvSpPr>
            <p:spPr>
              <a:xfrm>
                <a:off x="1853525" y="8048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5" name="Google Shape;385;p39"/>
              <p:cNvSpPr/>
              <p:nvPr/>
            </p:nvSpPr>
            <p:spPr>
              <a:xfrm rot="5400000">
                <a:off x="2104025" y="554375"/>
                <a:ext cx="634200" cy="133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sp>
        <p:nvSpPr>
          <p:cNvPr id="8" name="TextBox 7">
            <a:extLst>
              <a:ext uri="{FF2B5EF4-FFF2-40B4-BE49-F238E27FC236}">
                <a16:creationId xmlns:a16="http://schemas.microsoft.com/office/drawing/2014/main" id="{6658C75F-DC18-168E-FB8F-F6F7E23B9F9D}"/>
              </a:ext>
            </a:extLst>
          </p:cNvPr>
          <p:cNvSpPr txBox="1"/>
          <p:nvPr/>
        </p:nvSpPr>
        <p:spPr>
          <a:xfrm>
            <a:off x="404085" y="726698"/>
            <a:ext cx="4241867" cy="523220"/>
          </a:xfrm>
          <a:prstGeom prst="rect">
            <a:avLst/>
          </a:prstGeom>
          <a:noFill/>
        </p:spPr>
        <p:txBody>
          <a:bodyPr wrap="none" rtlCol="0">
            <a:spAutoFit/>
          </a:bodyPr>
          <a:lstStyle/>
          <a:p>
            <a:r>
              <a:rPr lang="en-US" sz="2800" dirty="0">
                <a:solidFill>
                  <a:schemeClr val="bg1"/>
                </a:solidFill>
              </a:rPr>
              <a:t>Highest Rate of Diseases</a:t>
            </a:r>
            <a:endParaRPr lang="en-PH" sz="2800" dirty="0">
              <a:solidFill>
                <a:schemeClr val="bg1"/>
              </a:solidFill>
            </a:endParaRPr>
          </a:p>
        </p:txBody>
      </p:sp>
      <p:pic>
        <p:nvPicPr>
          <p:cNvPr id="3" name="Picture 2" descr="Chart, bar chart&#10;&#10;Description automatically generated">
            <a:extLst>
              <a:ext uri="{FF2B5EF4-FFF2-40B4-BE49-F238E27FC236}">
                <a16:creationId xmlns:a16="http://schemas.microsoft.com/office/drawing/2014/main" id="{44C79355-27EC-9DA4-B51E-EA33CB0C941B}"/>
              </a:ext>
            </a:extLst>
          </p:cNvPr>
          <p:cNvPicPr>
            <a:picLocks noChangeAspect="1"/>
          </p:cNvPicPr>
          <p:nvPr/>
        </p:nvPicPr>
        <p:blipFill>
          <a:blip r:embed="rId3"/>
          <a:stretch>
            <a:fillRect/>
          </a:stretch>
        </p:blipFill>
        <p:spPr>
          <a:xfrm>
            <a:off x="0" y="1282508"/>
            <a:ext cx="9144000" cy="3860992"/>
          </a:xfrm>
          <a:prstGeom prst="rect">
            <a:avLst/>
          </a:prstGeom>
        </p:spPr>
      </p:pic>
      <p:sp>
        <p:nvSpPr>
          <p:cNvPr id="4" name="TextBox 3">
            <a:extLst>
              <a:ext uri="{FF2B5EF4-FFF2-40B4-BE49-F238E27FC236}">
                <a16:creationId xmlns:a16="http://schemas.microsoft.com/office/drawing/2014/main" id="{CD6AB68E-AFB7-1B53-2419-1C44C1C8C809}"/>
              </a:ext>
            </a:extLst>
          </p:cNvPr>
          <p:cNvSpPr txBox="1"/>
          <p:nvPr/>
        </p:nvSpPr>
        <p:spPr>
          <a:xfrm>
            <a:off x="4298950" y="2470150"/>
            <a:ext cx="1212191" cy="461665"/>
          </a:xfrm>
          <a:prstGeom prst="rect">
            <a:avLst/>
          </a:prstGeom>
          <a:noFill/>
        </p:spPr>
        <p:txBody>
          <a:bodyPr wrap="none" rtlCol="0">
            <a:spAutoFit/>
          </a:bodyPr>
          <a:lstStyle/>
          <a:p>
            <a:r>
              <a:rPr lang="en-US" sz="2400" dirty="0">
                <a:solidFill>
                  <a:srgbClr val="B93A3A"/>
                </a:solidFill>
              </a:rPr>
              <a:t>53, 128</a:t>
            </a:r>
            <a:endParaRPr lang="en-PH" sz="2400" dirty="0">
              <a:solidFill>
                <a:srgbClr val="B93A3A"/>
              </a:solidFill>
            </a:endParaRPr>
          </a:p>
        </p:txBody>
      </p:sp>
    </p:spTree>
    <p:extLst>
      <p:ext uri="{BB962C8B-B14F-4D97-AF65-F5344CB8AC3E}">
        <p14:creationId xmlns:p14="http://schemas.microsoft.com/office/powerpoint/2010/main" val="412939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ebate on the Death Penalty for Law Students by Slidesgo">
  <a:themeElements>
    <a:clrScheme name="Simple Light">
      <a:dk1>
        <a:srgbClr val="2E2A2A"/>
      </a:dk1>
      <a:lt1>
        <a:srgbClr val="FFFFFF"/>
      </a:lt1>
      <a:dk2>
        <a:srgbClr val="2E2A2A"/>
      </a:dk2>
      <a:lt2>
        <a:srgbClr val="FFFFFF"/>
      </a:lt2>
      <a:accent1>
        <a:srgbClr val="434343"/>
      </a:accent1>
      <a:accent2>
        <a:srgbClr val="F3F3F3"/>
      </a:accent2>
      <a:accent3>
        <a:srgbClr val="E1D6D6"/>
      </a:accent3>
      <a:accent4>
        <a:srgbClr val="999999"/>
      </a:accent4>
      <a:accent5>
        <a:srgbClr val="999999"/>
      </a:accent5>
      <a:accent6>
        <a:srgbClr val="999999"/>
      </a:accent6>
      <a:hlink>
        <a:srgbClr val="2E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373</Words>
  <Application>Microsoft Office PowerPoint</Application>
  <PresentationFormat>On-screen Show (16:9)</PresentationFormat>
  <Paragraphs>27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Lexend Deca</vt:lpstr>
      <vt:lpstr>Livvic</vt:lpstr>
      <vt:lpstr>Roboto</vt:lpstr>
      <vt:lpstr>Roboto Condensed Light</vt:lpstr>
      <vt:lpstr>Debate on the Death Penalty for Law Students by Slidesgo</vt:lpstr>
      <vt:lpstr>The Social Factor of Death in the Philippines</vt:lpstr>
      <vt:lpstr>Introduction</vt:lpstr>
      <vt:lpstr>Problem of the Statement</vt:lpstr>
      <vt:lpstr>Expected Output</vt:lpstr>
      <vt:lpstr>Deaths from 2000 - 2018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Social Factor of Death in the Philippines</dc:title>
  <cp:lastModifiedBy>Kirt Fabonan</cp:lastModifiedBy>
  <cp:revision>11</cp:revision>
  <dcterms:modified xsi:type="dcterms:W3CDTF">2023-05-22T14:26:19Z</dcterms:modified>
</cp:coreProperties>
</file>