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319" r:id="rId5"/>
    <p:sldId id="257" r:id="rId6"/>
    <p:sldId id="333" r:id="rId7"/>
    <p:sldId id="346" r:id="rId8"/>
    <p:sldId id="357" r:id="rId9"/>
    <p:sldId id="358" r:id="rId10"/>
    <p:sldId id="359" r:id="rId11"/>
    <p:sldId id="360" r:id="rId12"/>
    <p:sldId id="361" r:id="rId13"/>
    <p:sldId id="363" r:id="rId14"/>
    <p:sldId id="367" r:id="rId15"/>
    <p:sldId id="364" r:id="rId16"/>
    <p:sldId id="366" r:id="rId17"/>
    <p:sldId id="365" r:id="rId18"/>
    <p:sldId id="258" r:id="rId19"/>
    <p:sldId id="352" r:id="rId20"/>
    <p:sldId id="329" r:id="rId21"/>
    <p:sldId id="328"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3A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84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5"/>
        <p:cNvGrpSpPr/>
        <p:nvPr/>
      </p:nvGrpSpPr>
      <p:grpSpPr>
        <a:xfrm>
          <a:off x="0" y="0"/>
          <a:ext cx="0" cy="0"/>
          <a:chOff x="0" y="0"/>
          <a:chExt cx="0" cy="0"/>
        </a:xfrm>
      </p:grpSpPr>
      <p:sp>
        <p:nvSpPr>
          <p:cNvPr id="296" name="Google Shape;296;g13b6bcf1c8f_0_6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3b6bcf1c8f_0_6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2"/>
        <p:cNvGrpSpPr/>
        <p:nvPr/>
      </p:nvGrpSpPr>
      <p:grpSpPr>
        <a:xfrm>
          <a:off x="0" y="0"/>
          <a:ext cx="0" cy="0"/>
          <a:chOff x="0" y="0"/>
          <a:chExt cx="0" cy="0"/>
        </a:xfrm>
      </p:grpSpPr>
      <p:sp>
        <p:nvSpPr>
          <p:cNvPr id="323" name="Google Shape;323;g13365f1d918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3365f1d91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2"/>
        <p:cNvGrpSpPr/>
        <p:nvPr/>
      </p:nvGrpSpPr>
      <p:grpSpPr>
        <a:xfrm>
          <a:off x="0" y="0"/>
          <a:ext cx="0" cy="0"/>
          <a:chOff x="0" y="0"/>
          <a:chExt cx="0" cy="0"/>
        </a:xfrm>
      </p:grpSpPr>
      <p:sp>
        <p:nvSpPr>
          <p:cNvPr id="323" name="Google Shape;323;g13365f1d918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3365f1d91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2"/>
        <p:cNvGrpSpPr/>
        <p:nvPr/>
      </p:nvGrpSpPr>
      <p:grpSpPr>
        <a:xfrm>
          <a:off x="0" y="0"/>
          <a:ext cx="0" cy="0"/>
          <a:chOff x="0" y="0"/>
          <a:chExt cx="0" cy="0"/>
        </a:xfrm>
      </p:grpSpPr>
      <p:sp>
        <p:nvSpPr>
          <p:cNvPr id="323" name="Google Shape;323;g13365f1d918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3365f1d91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1"/>
        <p:cNvGrpSpPr/>
        <p:nvPr/>
      </p:nvGrpSpPr>
      <p:grpSpPr>
        <a:xfrm>
          <a:off x="0" y="0"/>
          <a:ext cx="0" cy="0"/>
          <a:chOff x="0" y="0"/>
          <a:chExt cx="0" cy="0"/>
        </a:xfrm>
      </p:grpSpPr>
      <p:sp>
        <p:nvSpPr>
          <p:cNvPr id="332" name="Google Shape;332;g13b6bcf1c8f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13b6bcf1c8f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0"/>
        <p:cNvGrpSpPr/>
        <p:nvPr/>
      </p:nvGrpSpPr>
      <p:grpSpPr>
        <a:xfrm>
          <a:off x="0" y="0"/>
          <a:ext cx="0" cy="0"/>
          <a:chOff x="0" y="0"/>
          <a:chExt cx="0" cy="0"/>
        </a:xfrm>
      </p:grpSpPr>
      <p:sp>
        <p:nvSpPr>
          <p:cNvPr id="371" name="Google Shape;371;ga715632f6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a715632f6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0"/>
        <p:cNvGrpSpPr/>
        <p:nvPr/>
      </p:nvGrpSpPr>
      <p:grpSpPr>
        <a:xfrm>
          <a:off x="0" y="0"/>
          <a:ext cx="0" cy="0"/>
          <a:chOff x="0" y="0"/>
          <a:chExt cx="0" cy="0"/>
        </a:xfrm>
      </p:grpSpPr>
      <p:sp>
        <p:nvSpPr>
          <p:cNvPr id="371" name="Google Shape;371;ga715632f6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a715632f6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no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stretch>
            <a:fillRect/>
          </a:stretch>
        </p:blipFill>
        <p:spPr>
          <a:xfrm>
            <a:off x="1404" y="0"/>
            <a:ext cx="9142593" cy="5143500"/>
          </a:xfrm>
          <a:prstGeom prst="rect">
            <a:avLst/>
          </a:prstGeom>
          <a:noFill/>
          <a:ln>
            <a:noFill/>
          </a:ln>
        </p:spPr>
      </p:pic>
      <p:sp>
        <p:nvSpPr>
          <p:cNvPr id="10" name="Google Shape;10;p2"/>
          <p:cNvSpPr/>
          <p:nvPr/>
        </p:nvSpPr>
        <p:spPr>
          <a:xfrm rot="10800000" flipH="1">
            <a:off x="5175" y="7800"/>
            <a:ext cx="9121500" cy="5135700"/>
          </a:xfrm>
          <a:prstGeom prst="rect">
            <a:avLst/>
          </a:prstGeom>
          <a:gradFill>
            <a:gsLst>
              <a:gs pos="0">
                <a:srgbClr val="696969">
                  <a:alpha val="10196"/>
                  <a:alpha val="44050"/>
                </a:srgbClr>
              </a:gs>
              <a:gs pos="50000">
                <a:srgbClr val="4B4242">
                  <a:alpha val="38039"/>
                  <a:alpha val="44050"/>
                </a:srgbClr>
              </a:gs>
              <a:gs pos="100000">
                <a:srgbClr val="1D1D1D">
                  <a:alpha val="17254"/>
                  <a:alpha val="4405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1" name="Google Shape;11;p2"/>
          <p:cNvPicPr preferRelativeResize="0"/>
          <p:nvPr/>
        </p:nvPicPr>
        <p:blipFill rotWithShape="1">
          <a:blip r:embed="rId3"/>
          <a:srcRect b="47112"/>
          <a:stretch>
            <a:fillRect/>
          </a:stretch>
        </p:blipFill>
        <p:spPr>
          <a:xfrm>
            <a:off x="725" y="2300"/>
            <a:ext cx="9142550" cy="2720300"/>
          </a:xfrm>
          <a:prstGeom prst="rect">
            <a:avLst/>
          </a:prstGeom>
          <a:noFill/>
          <a:ln w="19050" cap="flat" cmpd="sng">
            <a:solidFill>
              <a:srgbClr val="FFFFFF"/>
            </a:solidFill>
            <a:prstDash val="solid"/>
            <a:round/>
            <a:headEnd type="none" w="sm" len="sm"/>
            <a:tailEnd type="none" w="sm" len="sm"/>
          </a:ln>
        </p:spPr>
      </p:pic>
      <p:sp>
        <p:nvSpPr>
          <p:cNvPr id="12" name="Google Shape;12;p2"/>
          <p:cNvSpPr txBox="1">
            <a:spLocks noGrp="1"/>
          </p:cNvSpPr>
          <p:nvPr>
            <p:ph type="ctrTitle"/>
          </p:nvPr>
        </p:nvSpPr>
        <p:spPr>
          <a:xfrm>
            <a:off x="2522100" y="1294875"/>
            <a:ext cx="5855700" cy="2093100"/>
          </a:xfrm>
          <a:prstGeom prst="rect">
            <a:avLst/>
          </a:prstGeom>
        </p:spPr>
        <p:txBody>
          <a:bodyPr spcFirstLastPara="1" wrap="square" lIns="91425" tIns="91425" rIns="91425" bIns="91425" anchor="b" anchorCtr="0">
            <a:noAutofit/>
          </a:bodyPr>
          <a:lstStyle>
            <a:lvl1pPr marR="63500" lvl="0" algn="l">
              <a:lnSpc>
                <a:spcPct val="95000"/>
              </a:lnSpc>
              <a:spcBef>
                <a:spcPts val="0"/>
              </a:spcBef>
              <a:spcAft>
                <a:spcPts val="0"/>
              </a:spcAft>
              <a:buSzPts val="6000"/>
              <a:buNone/>
              <a:defRPr sz="6000" b="1">
                <a:solidFill>
                  <a:srgbClr val="000000"/>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13" name="Google Shape;13;p2"/>
          <p:cNvSpPr txBox="1">
            <a:spLocks noGrp="1"/>
          </p:cNvSpPr>
          <p:nvPr>
            <p:ph type="subTitle" idx="1"/>
          </p:nvPr>
        </p:nvSpPr>
        <p:spPr>
          <a:xfrm>
            <a:off x="2522100" y="3387963"/>
            <a:ext cx="4772100" cy="27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800">
                <a:solidFill>
                  <a:srgbClr val="FFFFFF"/>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and body">
  <p:cSld name="TITLE_AND_BODY">
    <p:bg>
      <p:bgPr>
        <a:noFill/>
        <a:effectLst/>
      </p:bgPr>
    </p:bg>
    <p:spTree>
      <p:nvGrpSpPr>
        <p:cNvPr id="1" name="Shape 21"/>
        <p:cNvGrpSpPr/>
        <p:nvPr/>
      </p:nvGrpSpPr>
      <p:grpSpPr>
        <a:xfrm>
          <a:off x="0" y="0"/>
          <a:ext cx="0" cy="0"/>
          <a:chOff x="0" y="0"/>
          <a:chExt cx="0" cy="0"/>
        </a:xfrm>
      </p:grpSpPr>
      <p:grpSp>
        <p:nvGrpSpPr>
          <p:cNvPr id="22" name="Google Shape;22;p4"/>
          <p:cNvGrpSpPr/>
          <p:nvPr/>
        </p:nvGrpSpPr>
        <p:grpSpPr>
          <a:xfrm rot="10800000" flipH="1">
            <a:off x="750" y="-2400"/>
            <a:ext cx="9142550" cy="5148300"/>
            <a:chOff x="-3503650" y="-1504975"/>
            <a:chExt cx="9142550" cy="5148300"/>
          </a:xfrm>
        </p:grpSpPr>
        <p:pic>
          <p:nvPicPr>
            <p:cNvPr id="23" name="Google Shape;23;p4"/>
            <p:cNvPicPr preferRelativeResize="0"/>
            <p:nvPr/>
          </p:nvPicPr>
          <p:blipFill rotWithShape="1">
            <a:blip r:embed="rId2"/>
            <a:srcRect/>
            <a:stretch>
              <a:fillRect/>
            </a:stretch>
          </p:blipFill>
          <p:spPr>
            <a:xfrm>
              <a:off x="-3503650" y="-1504825"/>
              <a:ext cx="9142550" cy="5143376"/>
            </a:xfrm>
            <a:prstGeom prst="rect">
              <a:avLst/>
            </a:prstGeom>
            <a:noFill/>
            <a:ln>
              <a:noFill/>
            </a:ln>
          </p:spPr>
        </p:pic>
        <p:sp>
          <p:nvSpPr>
            <p:cNvPr id="24" name="Google Shape;24;p4"/>
            <p:cNvSpPr/>
            <p:nvPr/>
          </p:nvSpPr>
          <p:spPr>
            <a:xfrm rot="10800000" flipH="1">
              <a:off x="-3500025" y="-1504975"/>
              <a:ext cx="9135300" cy="5148300"/>
            </a:xfrm>
            <a:prstGeom prst="rect">
              <a:avLst/>
            </a:prstGeom>
            <a:gradFill>
              <a:gsLst>
                <a:gs pos="0">
                  <a:srgbClr val="FFFFFF">
                    <a:alpha val="58431"/>
                    <a:alpha val="44050"/>
                  </a:srgbClr>
                </a:gs>
                <a:gs pos="50000">
                  <a:srgbClr val="CCCCCC">
                    <a:alpha val="48627"/>
                    <a:alpha val="44050"/>
                  </a:srgbClr>
                </a:gs>
                <a:gs pos="100000">
                  <a:srgbClr val="FFFFFF">
                    <a:alpha val="58431"/>
                    <a:alpha val="4405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25" name="Google Shape;25;p4"/>
          <p:cNvPicPr preferRelativeResize="0"/>
          <p:nvPr/>
        </p:nvPicPr>
        <p:blipFill rotWithShape="1">
          <a:blip r:embed="rId3"/>
          <a:srcRect t="89356" b="3838"/>
          <a:stretch>
            <a:fillRect/>
          </a:stretch>
        </p:blipFill>
        <p:spPr>
          <a:xfrm rot="10800000" flipH="1">
            <a:off x="-25" y="4795826"/>
            <a:ext cx="9144000" cy="350074"/>
          </a:xfrm>
          <a:prstGeom prst="rect">
            <a:avLst/>
          </a:prstGeom>
          <a:noFill/>
          <a:ln w="19050" cap="flat" cmpd="sng">
            <a:solidFill>
              <a:schemeClr val="lt2"/>
            </a:solidFill>
            <a:prstDash val="solid"/>
            <a:round/>
            <a:headEnd type="none" w="sm" len="sm"/>
            <a:tailEnd type="none" w="sm" len="sm"/>
          </a:ln>
        </p:spPr>
      </p:pic>
      <p:sp>
        <p:nvSpPr>
          <p:cNvPr id="26" name="Google Shape;26;p4"/>
          <p:cNvSpPr txBox="1">
            <a:spLocks noGrp="1"/>
          </p:cNvSpPr>
          <p:nvPr>
            <p:ph type="title"/>
          </p:nvPr>
        </p:nvSpPr>
        <p:spPr>
          <a:xfrm>
            <a:off x="713225" y="539500"/>
            <a:ext cx="7717500" cy="700500"/>
          </a:xfrm>
          <a:prstGeom prst="rect">
            <a:avLst/>
          </a:prstGeom>
        </p:spPr>
        <p:txBody>
          <a:bodyPr spcFirstLastPara="1" wrap="square" lIns="91425" tIns="91425" rIns="91425" bIns="91425" anchor="t" anchorCtr="0">
            <a:noAutofit/>
          </a:bodyPr>
          <a:lstStyle>
            <a:lvl1pPr lvl="0" algn="l">
              <a:spcBef>
                <a:spcPts val="0"/>
              </a:spcBef>
              <a:spcAft>
                <a:spcPts val="0"/>
              </a:spcAft>
              <a:buSzPts val="3400"/>
              <a:buNone/>
              <a:defRPr sz="3400" b="1"/>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p:txBody>
      </p:sp>
      <p:sp>
        <p:nvSpPr>
          <p:cNvPr id="27" name="Google Shape;27;p4"/>
          <p:cNvSpPr txBox="1">
            <a:spLocks noGrp="1"/>
          </p:cNvSpPr>
          <p:nvPr>
            <p:ph type="body" idx="1"/>
          </p:nvPr>
        </p:nvSpPr>
        <p:spPr>
          <a:xfrm>
            <a:off x="713225" y="1240050"/>
            <a:ext cx="7717500" cy="483300"/>
          </a:xfrm>
          <a:prstGeom prst="rect">
            <a:avLst/>
          </a:prstGeom>
        </p:spPr>
        <p:txBody>
          <a:bodyPr spcFirstLastPara="1" wrap="square" lIns="91425" tIns="91425" rIns="91425" bIns="91425" anchor="t" anchorCtr="0">
            <a:noAutofit/>
          </a:bodyPr>
          <a:lstStyle>
            <a:lvl1pPr marL="457200" lvl="0" indent="-298450" rtl="0">
              <a:spcBef>
                <a:spcPts val="0"/>
              </a:spcBef>
              <a:spcAft>
                <a:spcPts val="0"/>
              </a:spcAft>
              <a:buSzPts val="1100"/>
              <a:buFont typeface="Livvic"/>
              <a:buAutoNum type="arabicPeriod"/>
              <a:defRPr sz="1200"/>
            </a:lvl1pPr>
            <a:lvl2pPr marL="914400" lvl="1" indent="-298450" rtl="0">
              <a:spcBef>
                <a:spcPts val="0"/>
              </a:spcBef>
              <a:spcAft>
                <a:spcPts val="0"/>
              </a:spcAft>
              <a:buSzPts val="1100"/>
              <a:buFont typeface="Roboto Condensed Light"/>
              <a:buAutoNum type="alphaLcPeriod"/>
              <a:defRPr sz="1100"/>
            </a:lvl2pPr>
            <a:lvl3pPr marL="1371600" lvl="2" indent="-298450" rtl="0">
              <a:spcBef>
                <a:spcPts val="0"/>
              </a:spcBef>
              <a:spcAft>
                <a:spcPts val="0"/>
              </a:spcAft>
              <a:buSzPts val="1100"/>
              <a:buFont typeface="Roboto Condensed Light"/>
              <a:buAutoNum type="romanLcPeriod"/>
              <a:defRPr sz="1100"/>
            </a:lvl3pPr>
            <a:lvl4pPr marL="1828800" lvl="3" indent="-298450" rtl="0">
              <a:spcBef>
                <a:spcPts val="0"/>
              </a:spcBef>
              <a:spcAft>
                <a:spcPts val="0"/>
              </a:spcAft>
              <a:buSzPts val="1100"/>
              <a:buFont typeface="Roboto Condensed Light"/>
              <a:buAutoNum type="arabicPeriod"/>
              <a:defRPr sz="1100"/>
            </a:lvl4pPr>
            <a:lvl5pPr marL="2286000" lvl="4" indent="-298450" rtl="0">
              <a:spcBef>
                <a:spcPts val="0"/>
              </a:spcBef>
              <a:spcAft>
                <a:spcPts val="0"/>
              </a:spcAft>
              <a:buSzPts val="1100"/>
              <a:buFont typeface="Roboto Condensed Light"/>
              <a:buAutoNum type="alphaLcPeriod"/>
              <a:defRPr sz="1100"/>
            </a:lvl5pPr>
            <a:lvl6pPr marL="2743200" lvl="5" indent="-298450" rtl="0">
              <a:spcBef>
                <a:spcPts val="0"/>
              </a:spcBef>
              <a:spcAft>
                <a:spcPts val="0"/>
              </a:spcAft>
              <a:buSzPts val="1100"/>
              <a:buFont typeface="Roboto Condensed Light"/>
              <a:buAutoNum type="romanLcPeriod"/>
              <a:defRPr sz="1100"/>
            </a:lvl6pPr>
            <a:lvl7pPr marL="3200400" lvl="6" indent="-298450" rtl="0">
              <a:spcBef>
                <a:spcPts val="0"/>
              </a:spcBef>
              <a:spcAft>
                <a:spcPts val="0"/>
              </a:spcAft>
              <a:buSzPts val="1100"/>
              <a:buFont typeface="Roboto Condensed Light"/>
              <a:buAutoNum type="arabicPeriod"/>
              <a:defRPr sz="1100"/>
            </a:lvl7pPr>
            <a:lvl8pPr marL="3657600" lvl="7" indent="-298450" rtl="0">
              <a:spcBef>
                <a:spcPts val="0"/>
              </a:spcBef>
              <a:spcAft>
                <a:spcPts val="0"/>
              </a:spcAft>
              <a:buSzPts val="1100"/>
              <a:buFont typeface="Roboto Condensed Light"/>
              <a:buAutoNum type="alphaLcPeriod"/>
              <a:defRPr sz="1100"/>
            </a:lvl8pPr>
            <a:lvl9pPr marL="4114800" lvl="8" indent="-298450" rtl="0">
              <a:spcBef>
                <a:spcPts val="0"/>
              </a:spcBef>
              <a:spcAft>
                <a:spcPts val="0"/>
              </a:spcAft>
              <a:buSzPts val="1100"/>
              <a:buFont typeface="Roboto Condensed Light"/>
              <a:buAutoNum type="romanLcPeriod"/>
              <a:defRPr sz="11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1" name="Shape 7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2_1">
    <p:bg>
      <p:bgPr>
        <a:noFill/>
        <a:effectLst/>
      </p:bgPr>
    </p:bg>
    <p:spTree>
      <p:nvGrpSpPr>
        <p:cNvPr id="1" name="Shape 75"/>
        <p:cNvGrpSpPr/>
        <p:nvPr/>
      </p:nvGrpSpPr>
      <p:grpSpPr>
        <a:xfrm>
          <a:off x="0" y="0"/>
          <a:ext cx="0" cy="0"/>
          <a:chOff x="0" y="0"/>
          <a:chExt cx="0" cy="0"/>
        </a:xfrm>
      </p:grpSpPr>
      <p:pic>
        <p:nvPicPr>
          <p:cNvPr id="76" name="Google Shape;76;p13"/>
          <p:cNvPicPr preferRelativeResize="0"/>
          <p:nvPr/>
        </p:nvPicPr>
        <p:blipFill>
          <a:blip r:embed="rId2"/>
          <a:stretch>
            <a:fillRect/>
          </a:stretch>
        </p:blipFill>
        <p:spPr>
          <a:xfrm>
            <a:off x="1404" y="0"/>
            <a:ext cx="9142593" cy="5143500"/>
          </a:xfrm>
          <a:prstGeom prst="rect">
            <a:avLst/>
          </a:prstGeom>
          <a:noFill/>
          <a:ln>
            <a:noFill/>
          </a:ln>
        </p:spPr>
      </p:pic>
      <p:sp>
        <p:nvSpPr>
          <p:cNvPr id="77" name="Google Shape;77;p13"/>
          <p:cNvSpPr/>
          <p:nvPr/>
        </p:nvSpPr>
        <p:spPr>
          <a:xfrm rot="10800000" flipH="1">
            <a:off x="5175" y="7800"/>
            <a:ext cx="9121500" cy="5135700"/>
          </a:xfrm>
          <a:prstGeom prst="rect">
            <a:avLst/>
          </a:prstGeom>
          <a:gradFill>
            <a:gsLst>
              <a:gs pos="0">
                <a:srgbClr val="696969">
                  <a:alpha val="10196"/>
                  <a:alpha val="44050"/>
                </a:srgbClr>
              </a:gs>
              <a:gs pos="50000">
                <a:srgbClr val="4B4242">
                  <a:alpha val="38039"/>
                  <a:alpha val="44050"/>
                </a:srgbClr>
              </a:gs>
              <a:gs pos="100000">
                <a:srgbClr val="1D1D1D">
                  <a:alpha val="17254"/>
                  <a:alpha val="4405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78" name="Google Shape;78;p13"/>
          <p:cNvPicPr preferRelativeResize="0"/>
          <p:nvPr/>
        </p:nvPicPr>
        <p:blipFill rotWithShape="1">
          <a:blip r:embed="rId3"/>
          <a:srcRect b="76502"/>
          <a:stretch>
            <a:fillRect/>
          </a:stretch>
        </p:blipFill>
        <p:spPr>
          <a:xfrm>
            <a:off x="725" y="2300"/>
            <a:ext cx="9142550" cy="1208626"/>
          </a:xfrm>
          <a:prstGeom prst="rect">
            <a:avLst/>
          </a:prstGeom>
          <a:noFill/>
          <a:ln w="19050" cap="flat" cmpd="sng">
            <a:solidFill>
              <a:srgbClr val="FFFFFF"/>
            </a:solidFill>
            <a:prstDash val="solid"/>
            <a:round/>
            <a:headEnd type="none" w="sm" len="sm"/>
            <a:tailEnd type="none" w="sm" len="sm"/>
          </a:ln>
        </p:spPr>
      </p:pic>
      <p:sp>
        <p:nvSpPr>
          <p:cNvPr id="79" name="Google Shape;79;p13"/>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80" name="Google Shape;80;p13"/>
          <p:cNvSpPr txBox="1">
            <a:spLocks noGrp="1"/>
          </p:cNvSpPr>
          <p:nvPr>
            <p:ph type="title" idx="2" hasCustomPrompt="1"/>
          </p:nvPr>
        </p:nvSpPr>
        <p:spPr>
          <a:xfrm>
            <a:off x="918583" y="2011868"/>
            <a:ext cx="924300" cy="44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1" name="Google Shape;81;p13"/>
          <p:cNvSpPr txBox="1">
            <a:spLocks noGrp="1"/>
          </p:cNvSpPr>
          <p:nvPr>
            <p:ph type="subTitle" idx="1"/>
          </p:nvPr>
        </p:nvSpPr>
        <p:spPr>
          <a:xfrm>
            <a:off x="2015350" y="2142925"/>
            <a:ext cx="2424900" cy="612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None/>
              <a:defRPr>
                <a:solidFill>
                  <a:schemeClr val="lt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82" name="Google Shape;82;p13"/>
          <p:cNvSpPr txBox="1">
            <a:spLocks noGrp="1"/>
          </p:cNvSpPr>
          <p:nvPr>
            <p:ph type="subTitle" idx="3"/>
          </p:nvPr>
        </p:nvSpPr>
        <p:spPr>
          <a:xfrm>
            <a:off x="2015350" y="1868675"/>
            <a:ext cx="2424900" cy="376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2000" b="1">
                <a:solidFill>
                  <a:schemeClr val="lt1"/>
                </a:solidFill>
                <a:latin typeface="Lexend Deca"/>
                <a:ea typeface="Lexend Deca"/>
                <a:cs typeface="Lexend Deca"/>
                <a:sym typeface="Lexend Deca"/>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
        <p:nvSpPr>
          <p:cNvPr id="83" name="Google Shape;83;p13"/>
          <p:cNvSpPr txBox="1">
            <a:spLocks noGrp="1"/>
          </p:cNvSpPr>
          <p:nvPr>
            <p:ph type="title" idx="4" hasCustomPrompt="1"/>
          </p:nvPr>
        </p:nvSpPr>
        <p:spPr>
          <a:xfrm>
            <a:off x="918583" y="3641481"/>
            <a:ext cx="924300" cy="44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4" name="Google Shape;84;p13"/>
          <p:cNvSpPr txBox="1">
            <a:spLocks noGrp="1"/>
          </p:cNvSpPr>
          <p:nvPr>
            <p:ph type="subTitle" idx="5"/>
          </p:nvPr>
        </p:nvSpPr>
        <p:spPr>
          <a:xfrm>
            <a:off x="2015350" y="3810550"/>
            <a:ext cx="2422500" cy="612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None/>
              <a:defRPr sz="1400">
                <a:solidFill>
                  <a:schemeClr val="lt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85" name="Google Shape;85;p13"/>
          <p:cNvSpPr txBox="1">
            <a:spLocks noGrp="1"/>
          </p:cNvSpPr>
          <p:nvPr>
            <p:ph type="subTitle" idx="6"/>
          </p:nvPr>
        </p:nvSpPr>
        <p:spPr>
          <a:xfrm>
            <a:off x="2015350" y="3536300"/>
            <a:ext cx="2422500" cy="376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2000" b="1">
                <a:solidFill>
                  <a:schemeClr val="lt1"/>
                </a:solidFill>
                <a:latin typeface="Lexend Deca"/>
                <a:ea typeface="Lexend Deca"/>
                <a:cs typeface="Lexend Deca"/>
                <a:sym typeface="Lexend Deca"/>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
        <p:nvSpPr>
          <p:cNvPr id="86" name="Google Shape;86;p13"/>
          <p:cNvSpPr txBox="1">
            <a:spLocks noGrp="1"/>
          </p:cNvSpPr>
          <p:nvPr>
            <p:ph type="title" idx="7" hasCustomPrompt="1"/>
          </p:nvPr>
        </p:nvSpPr>
        <p:spPr>
          <a:xfrm>
            <a:off x="4907560" y="2011868"/>
            <a:ext cx="939600" cy="44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7" name="Google Shape;87;p13"/>
          <p:cNvSpPr txBox="1">
            <a:spLocks noGrp="1"/>
          </p:cNvSpPr>
          <p:nvPr>
            <p:ph type="subTitle" idx="8"/>
          </p:nvPr>
        </p:nvSpPr>
        <p:spPr>
          <a:xfrm>
            <a:off x="6005825" y="2142923"/>
            <a:ext cx="2424900" cy="612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None/>
              <a:defRPr sz="1400">
                <a:solidFill>
                  <a:schemeClr val="lt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88" name="Google Shape;88;p13"/>
          <p:cNvSpPr txBox="1">
            <a:spLocks noGrp="1"/>
          </p:cNvSpPr>
          <p:nvPr>
            <p:ph type="subTitle" idx="9"/>
          </p:nvPr>
        </p:nvSpPr>
        <p:spPr>
          <a:xfrm>
            <a:off x="6005830" y="1868675"/>
            <a:ext cx="2424900" cy="376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2000" b="1">
                <a:solidFill>
                  <a:schemeClr val="lt1"/>
                </a:solidFill>
                <a:latin typeface="Lexend Deca"/>
                <a:ea typeface="Lexend Deca"/>
                <a:cs typeface="Lexend Deca"/>
                <a:sym typeface="Lexend Deca"/>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
        <p:nvSpPr>
          <p:cNvPr id="89" name="Google Shape;89;p13"/>
          <p:cNvSpPr txBox="1">
            <a:spLocks noGrp="1"/>
          </p:cNvSpPr>
          <p:nvPr>
            <p:ph type="title" idx="13" hasCustomPrompt="1"/>
          </p:nvPr>
        </p:nvSpPr>
        <p:spPr>
          <a:xfrm>
            <a:off x="4907560" y="3641481"/>
            <a:ext cx="939600" cy="44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0" name="Google Shape;90;p13"/>
          <p:cNvSpPr txBox="1">
            <a:spLocks noGrp="1"/>
          </p:cNvSpPr>
          <p:nvPr>
            <p:ph type="subTitle" idx="14"/>
          </p:nvPr>
        </p:nvSpPr>
        <p:spPr>
          <a:xfrm>
            <a:off x="6005825" y="3810550"/>
            <a:ext cx="2424900" cy="612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None/>
              <a:defRPr sz="1400">
                <a:solidFill>
                  <a:schemeClr val="lt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91" name="Google Shape;91;p13"/>
          <p:cNvSpPr txBox="1">
            <a:spLocks noGrp="1"/>
          </p:cNvSpPr>
          <p:nvPr>
            <p:ph type="subTitle" idx="15"/>
          </p:nvPr>
        </p:nvSpPr>
        <p:spPr>
          <a:xfrm>
            <a:off x="6005830" y="3536301"/>
            <a:ext cx="2424900" cy="376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2000" b="1">
                <a:solidFill>
                  <a:schemeClr val="lt1"/>
                </a:solidFill>
                <a:latin typeface="Lexend Deca"/>
                <a:ea typeface="Lexend Deca"/>
                <a:cs typeface="Lexend Deca"/>
                <a:sym typeface="Lexend Deca"/>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CUSTOM_6">
    <p:bg>
      <p:bgPr>
        <a:noFill/>
        <a:effectLst/>
      </p:bgPr>
    </p:bg>
    <p:spTree>
      <p:nvGrpSpPr>
        <p:cNvPr id="1" name="Shape 129"/>
        <p:cNvGrpSpPr/>
        <p:nvPr/>
      </p:nvGrpSpPr>
      <p:grpSpPr>
        <a:xfrm>
          <a:off x="0" y="0"/>
          <a:ext cx="0" cy="0"/>
          <a:chOff x="0" y="0"/>
          <a:chExt cx="0" cy="0"/>
        </a:xfrm>
      </p:grpSpPr>
      <p:pic>
        <p:nvPicPr>
          <p:cNvPr id="130" name="Google Shape;130;p19"/>
          <p:cNvPicPr preferRelativeResize="0"/>
          <p:nvPr/>
        </p:nvPicPr>
        <p:blipFill rotWithShape="1">
          <a:blip r:embed="rId2"/>
          <a:srcRect t="18732"/>
          <a:stretch>
            <a:fillRect/>
          </a:stretch>
        </p:blipFill>
        <p:spPr>
          <a:xfrm>
            <a:off x="1550" y="963600"/>
            <a:ext cx="9142550" cy="4179900"/>
          </a:xfrm>
          <a:prstGeom prst="rect">
            <a:avLst/>
          </a:prstGeom>
          <a:noFill/>
          <a:ln>
            <a:noFill/>
          </a:ln>
        </p:spPr>
      </p:pic>
      <p:sp>
        <p:nvSpPr>
          <p:cNvPr id="131" name="Google Shape;131;p19"/>
          <p:cNvSpPr/>
          <p:nvPr/>
        </p:nvSpPr>
        <p:spPr>
          <a:xfrm rot="10800000" flipH="1">
            <a:off x="5175" y="1309800"/>
            <a:ext cx="9135300" cy="3833700"/>
          </a:xfrm>
          <a:prstGeom prst="rect">
            <a:avLst/>
          </a:prstGeom>
          <a:gradFill>
            <a:gsLst>
              <a:gs pos="0">
                <a:srgbClr val="FFFFFF">
                  <a:alpha val="58431"/>
                  <a:alpha val="44050"/>
                </a:srgbClr>
              </a:gs>
              <a:gs pos="50000">
                <a:srgbClr val="CCCCCC">
                  <a:alpha val="48627"/>
                  <a:alpha val="44050"/>
                </a:srgbClr>
              </a:gs>
              <a:gs pos="100000">
                <a:srgbClr val="FFFFFF">
                  <a:alpha val="58431"/>
                  <a:alpha val="44050"/>
                </a:srgbClr>
              </a:gs>
            </a:gsLst>
            <a:path path="circle">
              <a:fillToRect r="100000" b="100000"/>
            </a:path>
            <a:tileRect l="-100000" t="-10000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32" name="Google Shape;132;p19"/>
          <p:cNvPicPr preferRelativeResize="0"/>
          <p:nvPr/>
        </p:nvPicPr>
        <p:blipFill rotWithShape="1">
          <a:blip r:embed="rId3"/>
          <a:srcRect t="74536"/>
          <a:stretch>
            <a:fillRect/>
          </a:stretch>
        </p:blipFill>
        <p:spPr>
          <a:xfrm rot="10800000">
            <a:off x="-2075" y="0"/>
            <a:ext cx="9142550" cy="1309700"/>
          </a:xfrm>
          <a:prstGeom prst="rect">
            <a:avLst/>
          </a:prstGeom>
          <a:noFill/>
          <a:ln>
            <a:noFill/>
          </a:ln>
        </p:spPr>
      </p:pic>
      <p:sp>
        <p:nvSpPr>
          <p:cNvPr id="133" name="Google Shape;133;p19"/>
          <p:cNvSpPr/>
          <p:nvPr/>
        </p:nvSpPr>
        <p:spPr>
          <a:xfrm rot="10800000" flipH="1">
            <a:off x="8450" y="-100"/>
            <a:ext cx="9121500" cy="1309800"/>
          </a:xfrm>
          <a:prstGeom prst="rect">
            <a:avLst/>
          </a:prstGeom>
          <a:gradFill>
            <a:gsLst>
              <a:gs pos="0">
                <a:srgbClr val="696969">
                  <a:alpha val="10196"/>
                  <a:alpha val="44050"/>
                </a:srgbClr>
              </a:gs>
              <a:gs pos="50000">
                <a:srgbClr val="4B4242">
                  <a:alpha val="38039"/>
                  <a:alpha val="44050"/>
                </a:srgbClr>
              </a:gs>
              <a:gs pos="100000">
                <a:srgbClr val="1D1D1D">
                  <a:alpha val="17254"/>
                  <a:alpha val="4405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19"/>
          <p:cNvSpPr txBox="1">
            <a:spLocks noGrp="1"/>
          </p:cNvSpPr>
          <p:nvPr>
            <p:ph type="title"/>
          </p:nvPr>
        </p:nvSpPr>
        <p:spPr>
          <a:xfrm>
            <a:off x="713225" y="2583925"/>
            <a:ext cx="5536800" cy="1195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4800"/>
              <a:buNone/>
              <a:defRPr sz="11000" b="1"/>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5" name="Google Shape;135;p19"/>
          <p:cNvSpPr txBox="1">
            <a:spLocks noGrp="1"/>
          </p:cNvSpPr>
          <p:nvPr>
            <p:ph type="subTitle" idx="1"/>
          </p:nvPr>
        </p:nvSpPr>
        <p:spPr>
          <a:xfrm>
            <a:off x="713225" y="3779725"/>
            <a:ext cx="5241600" cy="649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8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TITLE_ONLY_1">
    <p:bg>
      <p:bgPr>
        <a:noFill/>
        <a:effectLst/>
      </p:bgPr>
    </p:bg>
    <p:spTree>
      <p:nvGrpSpPr>
        <p:cNvPr id="1" name="Shape 263"/>
        <p:cNvGrpSpPr/>
        <p:nvPr/>
      </p:nvGrpSpPr>
      <p:grpSpPr>
        <a:xfrm>
          <a:off x="0" y="0"/>
          <a:ext cx="0" cy="0"/>
          <a:chOff x="0" y="0"/>
          <a:chExt cx="0" cy="0"/>
        </a:xfrm>
      </p:grpSpPr>
      <p:pic>
        <p:nvPicPr>
          <p:cNvPr id="264" name="Google Shape;264;p31"/>
          <p:cNvPicPr preferRelativeResize="0"/>
          <p:nvPr/>
        </p:nvPicPr>
        <p:blipFill>
          <a:blip r:embed="rId2"/>
          <a:stretch>
            <a:fillRect/>
          </a:stretch>
        </p:blipFill>
        <p:spPr>
          <a:xfrm>
            <a:off x="714" y="0"/>
            <a:ext cx="9142571" cy="5143500"/>
          </a:xfrm>
          <a:prstGeom prst="rect">
            <a:avLst/>
          </a:prstGeom>
          <a:noFill/>
          <a:ln>
            <a:noFill/>
          </a:ln>
        </p:spPr>
      </p:pic>
      <p:sp>
        <p:nvSpPr>
          <p:cNvPr id="265" name="Google Shape;265;p31"/>
          <p:cNvSpPr/>
          <p:nvPr/>
        </p:nvSpPr>
        <p:spPr>
          <a:xfrm rot="10800000" flipH="1">
            <a:off x="5850" y="7731"/>
            <a:ext cx="9132300" cy="5123100"/>
          </a:xfrm>
          <a:prstGeom prst="rect">
            <a:avLst/>
          </a:prstGeom>
          <a:gradFill>
            <a:gsLst>
              <a:gs pos="0">
                <a:srgbClr val="FFFFFF">
                  <a:alpha val="58431"/>
                  <a:alpha val="44050"/>
                </a:srgbClr>
              </a:gs>
              <a:gs pos="50000">
                <a:srgbClr val="CCCCCC">
                  <a:alpha val="48627"/>
                  <a:alpha val="44050"/>
                </a:srgbClr>
              </a:gs>
              <a:gs pos="100000">
                <a:srgbClr val="FFFFFF">
                  <a:alpha val="58431"/>
                  <a:alpha val="44050"/>
                </a:srgbClr>
              </a:gs>
            </a:gsLst>
            <a:path path="circle">
              <a:fillToRect r="100000" b="100000"/>
            </a:path>
            <a:tileRect l="-100000" t="-100000"/>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66" name="Google Shape;266;p31"/>
          <p:cNvGrpSpPr/>
          <p:nvPr/>
        </p:nvGrpSpPr>
        <p:grpSpPr>
          <a:xfrm rot="2700000">
            <a:off x="316501" y="375178"/>
            <a:ext cx="328648" cy="328648"/>
            <a:chOff x="3006065" y="-1115369"/>
            <a:chExt cx="757955" cy="757955"/>
          </a:xfrm>
        </p:grpSpPr>
        <p:grpSp>
          <p:nvGrpSpPr>
            <p:cNvPr id="267" name="Google Shape;267;p31"/>
            <p:cNvGrpSpPr/>
            <p:nvPr/>
          </p:nvGrpSpPr>
          <p:grpSpPr>
            <a:xfrm rot="-5400000">
              <a:off x="3006065" y="-797866"/>
              <a:ext cx="440452" cy="440452"/>
              <a:chOff x="1853525" y="303875"/>
              <a:chExt cx="634200" cy="634200"/>
            </a:xfrm>
          </p:grpSpPr>
          <p:sp>
            <p:nvSpPr>
              <p:cNvPr id="268" name="Google Shape;268;p31"/>
              <p:cNvSpPr/>
              <p:nvPr/>
            </p:nvSpPr>
            <p:spPr>
              <a:xfrm>
                <a:off x="1853525" y="804875"/>
                <a:ext cx="634200" cy="13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69" name="Google Shape;269;p31"/>
              <p:cNvSpPr/>
              <p:nvPr/>
            </p:nvSpPr>
            <p:spPr>
              <a:xfrm rot="5400000">
                <a:off x="2104025" y="554375"/>
                <a:ext cx="634200" cy="13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270" name="Google Shape;270;p31"/>
            <p:cNvGrpSpPr/>
            <p:nvPr/>
          </p:nvGrpSpPr>
          <p:grpSpPr>
            <a:xfrm rot="-5400000">
              <a:off x="3164816" y="-956617"/>
              <a:ext cx="440452" cy="440452"/>
              <a:chOff x="1853525" y="303875"/>
              <a:chExt cx="634200" cy="634200"/>
            </a:xfrm>
          </p:grpSpPr>
          <p:sp>
            <p:nvSpPr>
              <p:cNvPr id="271" name="Google Shape;271;p31"/>
              <p:cNvSpPr/>
              <p:nvPr/>
            </p:nvSpPr>
            <p:spPr>
              <a:xfrm>
                <a:off x="1853525" y="804875"/>
                <a:ext cx="634200" cy="13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72" name="Google Shape;272;p31"/>
              <p:cNvSpPr/>
              <p:nvPr/>
            </p:nvSpPr>
            <p:spPr>
              <a:xfrm rot="5400000">
                <a:off x="2104025" y="554375"/>
                <a:ext cx="634200" cy="13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273" name="Google Shape;273;p31"/>
            <p:cNvGrpSpPr/>
            <p:nvPr/>
          </p:nvGrpSpPr>
          <p:grpSpPr>
            <a:xfrm rot="-5400000">
              <a:off x="3323568" y="-1115369"/>
              <a:ext cx="440452" cy="440452"/>
              <a:chOff x="1853525" y="303875"/>
              <a:chExt cx="634200" cy="634200"/>
            </a:xfrm>
          </p:grpSpPr>
          <p:sp>
            <p:nvSpPr>
              <p:cNvPr id="274" name="Google Shape;274;p31"/>
              <p:cNvSpPr/>
              <p:nvPr/>
            </p:nvSpPr>
            <p:spPr>
              <a:xfrm>
                <a:off x="1853525" y="804875"/>
                <a:ext cx="634200" cy="13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75" name="Google Shape;275;p31"/>
              <p:cNvSpPr/>
              <p:nvPr/>
            </p:nvSpPr>
            <p:spPr>
              <a:xfrm rot="5400000">
                <a:off x="2104025" y="554375"/>
                <a:ext cx="634200" cy="13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_1">
    <p:bg>
      <p:bgPr>
        <a:noFill/>
        <a:effectLst/>
      </p:bgPr>
    </p:bg>
    <p:spTree>
      <p:nvGrpSpPr>
        <p:cNvPr id="1" name="Shape 276"/>
        <p:cNvGrpSpPr/>
        <p:nvPr/>
      </p:nvGrpSpPr>
      <p:grpSpPr>
        <a:xfrm>
          <a:off x="0" y="0"/>
          <a:ext cx="0" cy="0"/>
          <a:chOff x="0" y="0"/>
          <a:chExt cx="0" cy="0"/>
        </a:xfrm>
      </p:grpSpPr>
      <p:pic>
        <p:nvPicPr>
          <p:cNvPr id="277" name="Google Shape;277;p32"/>
          <p:cNvPicPr preferRelativeResize="0"/>
          <p:nvPr/>
        </p:nvPicPr>
        <p:blipFill>
          <a:blip r:embed="rId2"/>
          <a:stretch>
            <a:fillRect/>
          </a:stretch>
        </p:blipFill>
        <p:spPr>
          <a:xfrm>
            <a:off x="714" y="0"/>
            <a:ext cx="9142571" cy="5143500"/>
          </a:xfrm>
          <a:prstGeom prst="rect">
            <a:avLst/>
          </a:prstGeom>
          <a:noFill/>
          <a:ln>
            <a:noFill/>
          </a:ln>
        </p:spPr>
      </p:pic>
      <p:sp>
        <p:nvSpPr>
          <p:cNvPr id="278" name="Google Shape;278;p32"/>
          <p:cNvSpPr/>
          <p:nvPr/>
        </p:nvSpPr>
        <p:spPr>
          <a:xfrm rot="10800000" flipH="1">
            <a:off x="5850" y="10206"/>
            <a:ext cx="9132300" cy="5123100"/>
          </a:xfrm>
          <a:prstGeom prst="rect">
            <a:avLst/>
          </a:prstGeom>
          <a:gradFill>
            <a:gsLst>
              <a:gs pos="0">
                <a:srgbClr val="696969">
                  <a:alpha val="35686"/>
                  <a:alpha val="44050"/>
                </a:srgbClr>
              </a:gs>
              <a:gs pos="50000">
                <a:srgbClr val="4B4242">
                  <a:alpha val="38039"/>
                  <a:alpha val="44050"/>
                </a:srgbClr>
              </a:gs>
              <a:gs pos="100000">
                <a:srgbClr val="1D1D1D">
                  <a:alpha val="43529"/>
                  <a:alpha val="44050"/>
                </a:srgbClr>
              </a:gs>
            </a:gsLst>
            <a:lin ang="2698631" scaled="0"/>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79" name="Google Shape;279;p32"/>
          <p:cNvGrpSpPr/>
          <p:nvPr/>
        </p:nvGrpSpPr>
        <p:grpSpPr>
          <a:xfrm rot="2700000">
            <a:off x="8266451" y="4444241"/>
            <a:ext cx="328648" cy="328648"/>
            <a:chOff x="3006065" y="-1115369"/>
            <a:chExt cx="757955" cy="757955"/>
          </a:xfrm>
        </p:grpSpPr>
        <p:grpSp>
          <p:nvGrpSpPr>
            <p:cNvPr id="280" name="Google Shape;280;p32"/>
            <p:cNvGrpSpPr/>
            <p:nvPr/>
          </p:nvGrpSpPr>
          <p:grpSpPr>
            <a:xfrm rot="-5400000">
              <a:off x="3006065" y="-797866"/>
              <a:ext cx="440452" cy="440452"/>
              <a:chOff x="1853525" y="303875"/>
              <a:chExt cx="634200" cy="634200"/>
            </a:xfrm>
          </p:grpSpPr>
          <p:sp>
            <p:nvSpPr>
              <p:cNvPr id="281" name="Google Shape;281;p32"/>
              <p:cNvSpPr/>
              <p:nvPr/>
            </p:nvSpPr>
            <p:spPr>
              <a:xfrm>
                <a:off x="1853525" y="804875"/>
                <a:ext cx="634200" cy="13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82" name="Google Shape;282;p32"/>
              <p:cNvSpPr/>
              <p:nvPr/>
            </p:nvSpPr>
            <p:spPr>
              <a:xfrm rot="5400000">
                <a:off x="2104025" y="554375"/>
                <a:ext cx="634200" cy="13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283" name="Google Shape;283;p32"/>
            <p:cNvGrpSpPr/>
            <p:nvPr/>
          </p:nvGrpSpPr>
          <p:grpSpPr>
            <a:xfrm rot="-5400000">
              <a:off x="3164816" y="-956617"/>
              <a:ext cx="440452" cy="440452"/>
              <a:chOff x="1853525" y="303875"/>
              <a:chExt cx="634200" cy="634200"/>
            </a:xfrm>
          </p:grpSpPr>
          <p:sp>
            <p:nvSpPr>
              <p:cNvPr id="284" name="Google Shape;284;p32"/>
              <p:cNvSpPr/>
              <p:nvPr/>
            </p:nvSpPr>
            <p:spPr>
              <a:xfrm>
                <a:off x="1853525" y="804875"/>
                <a:ext cx="634200" cy="13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85" name="Google Shape;285;p32"/>
              <p:cNvSpPr/>
              <p:nvPr/>
            </p:nvSpPr>
            <p:spPr>
              <a:xfrm rot="5400000">
                <a:off x="2104025" y="554375"/>
                <a:ext cx="634200" cy="13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286" name="Google Shape;286;p32"/>
            <p:cNvGrpSpPr/>
            <p:nvPr/>
          </p:nvGrpSpPr>
          <p:grpSpPr>
            <a:xfrm rot="-5400000">
              <a:off x="3323568" y="-1115369"/>
              <a:ext cx="440452" cy="440452"/>
              <a:chOff x="1853525" y="303875"/>
              <a:chExt cx="634200" cy="634200"/>
            </a:xfrm>
          </p:grpSpPr>
          <p:sp>
            <p:nvSpPr>
              <p:cNvPr id="287" name="Google Shape;287;p32"/>
              <p:cNvSpPr/>
              <p:nvPr/>
            </p:nvSpPr>
            <p:spPr>
              <a:xfrm>
                <a:off x="1853525" y="804875"/>
                <a:ext cx="634200" cy="13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88" name="Google Shape;288;p32"/>
              <p:cNvSpPr/>
              <p:nvPr/>
            </p:nvSpPr>
            <p:spPr>
              <a:xfrm rot="5400000">
                <a:off x="2104025" y="554375"/>
                <a:ext cx="634200" cy="13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6129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1pPr>
            <a:lvl2pPr lvl="1"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2pPr>
            <a:lvl3pPr lvl="2"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3pPr>
            <a:lvl4pPr lvl="3"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4pPr>
            <a:lvl5pPr lvl="4"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5pPr>
            <a:lvl6pPr lvl="5"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6pPr>
            <a:lvl7pPr lvl="6"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7pPr>
            <a:lvl8pPr lvl="7"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8pPr>
            <a:lvl9pPr lvl="8"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9pPr>
          </a:lstStyle>
          <a:p/>
        </p:txBody>
      </p:sp>
      <p:sp>
        <p:nvSpPr>
          <p:cNvPr id="7" name="Google Shape;7;p1"/>
          <p:cNvSpPr txBox="1">
            <a:spLocks noGrp="1"/>
          </p:cNvSpPr>
          <p:nvPr>
            <p:ph type="body" idx="1"/>
          </p:nvPr>
        </p:nvSpPr>
        <p:spPr>
          <a:xfrm>
            <a:off x="713225" y="1152475"/>
            <a:ext cx="7717500" cy="3456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jpeg"/><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pic>
        <p:nvPicPr>
          <p:cNvPr id="299" name="Google Shape;299;p36"/>
          <p:cNvPicPr preferRelativeResize="0"/>
          <p:nvPr/>
        </p:nvPicPr>
        <p:blipFill rotWithShape="1">
          <a:blip r:embed="rId1"/>
          <a:srcRect l="72995" t="57352" r="3413"/>
          <a:stretch>
            <a:fillRect/>
          </a:stretch>
        </p:blipFill>
        <p:spPr>
          <a:xfrm>
            <a:off x="738333" y="1880266"/>
            <a:ext cx="1606426" cy="1633850"/>
          </a:xfrm>
          <a:prstGeom prst="rect">
            <a:avLst/>
          </a:prstGeom>
          <a:noFill/>
          <a:ln w="19050" cap="flat" cmpd="sng">
            <a:solidFill>
              <a:srgbClr val="FFFFFF"/>
            </a:solidFill>
            <a:prstDash val="solid"/>
            <a:round/>
            <a:headEnd type="none" w="sm" len="sm"/>
            <a:tailEnd type="none" w="sm" len="sm"/>
          </a:ln>
        </p:spPr>
      </p:pic>
      <p:sp>
        <p:nvSpPr>
          <p:cNvPr id="300" name="Google Shape;300;p36"/>
          <p:cNvSpPr txBox="1">
            <a:spLocks noGrp="1"/>
          </p:cNvSpPr>
          <p:nvPr>
            <p:ph type="ctrTitle"/>
          </p:nvPr>
        </p:nvSpPr>
        <p:spPr>
          <a:xfrm>
            <a:off x="2500621" y="1602798"/>
            <a:ext cx="5855700" cy="2093100"/>
          </a:xfrm>
          <a:prstGeom prst="rect">
            <a:avLst/>
          </a:prstGeom>
        </p:spPr>
        <p:txBody>
          <a:bodyPr spcFirstLastPara="1" wrap="square" lIns="91425" tIns="91425" rIns="91425" bIns="91425" anchor="b" anchorCtr="0">
            <a:noAutofit/>
          </a:bodyPr>
          <a:lstStyle/>
          <a:p>
            <a:pPr algn="l"/>
            <a:r>
              <a:rPr lang="en-US" sz="4800" b="1" i="0" dirty="0">
                <a:solidFill>
                  <a:schemeClr val="tx1"/>
                </a:solidFill>
                <a:effectLst/>
                <a:latin typeface="-apple-system"/>
              </a:rPr>
              <a:t>The Social Factor </a:t>
            </a:r>
            <a:r>
              <a:rPr lang="en-US" sz="4800" b="1" i="0" dirty="0">
                <a:solidFill>
                  <a:schemeClr val="bg1"/>
                </a:solidFill>
                <a:effectLst/>
                <a:latin typeface="-apple-system"/>
              </a:rPr>
              <a:t>of Death in the Philippines</a:t>
            </a:r>
            <a:endParaRPr lang="en-US" sz="4800" b="1" i="0" dirty="0">
              <a:solidFill>
                <a:schemeClr val="bg1"/>
              </a:solidFill>
              <a:effectLst/>
              <a:latin typeface="-apple-system"/>
            </a:endParaRPr>
          </a:p>
        </p:txBody>
      </p:sp>
      <p:grpSp>
        <p:nvGrpSpPr>
          <p:cNvPr id="302" name="Google Shape;302;p36"/>
          <p:cNvGrpSpPr/>
          <p:nvPr/>
        </p:nvGrpSpPr>
        <p:grpSpPr>
          <a:xfrm rot="2700000">
            <a:off x="7752297" y="2639816"/>
            <a:ext cx="328648" cy="328648"/>
            <a:chOff x="3006065" y="-1115369"/>
            <a:chExt cx="757955" cy="757955"/>
          </a:xfrm>
        </p:grpSpPr>
        <p:grpSp>
          <p:nvGrpSpPr>
            <p:cNvPr id="303" name="Google Shape;303;p36"/>
            <p:cNvGrpSpPr/>
            <p:nvPr/>
          </p:nvGrpSpPr>
          <p:grpSpPr>
            <a:xfrm rot="-5400000">
              <a:off x="3006065" y="-797866"/>
              <a:ext cx="440452" cy="440452"/>
              <a:chOff x="1853525" y="303875"/>
              <a:chExt cx="634200" cy="634200"/>
            </a:xfrm>
          </p:grpSpPr>
          <p:sp>
            <p:nvSpPr>
              <p:cNvPr id="304" name="Google Shape;304;p36"/>
              <p:cNvSpPr/>
              <p:nvPr/>
            </p:nvSpPr>
            <p:spPr>
              <a:xfrm>
                <a:off x="1853525" y="804875"/>
                <a:ext cx="634200" cy="13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305" name="Google Shape;305;p36"/>
              <p:cNvSpPr/>
              <p:nvPr/>
            </p:nvSpPr>
            <p:spPr>
              <a:xfrm rot="5400000">
                <a:off x="2104025" y="554375"/>
                <a:ext cx="634200" cy="13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n w="0"/>
                  <a:solidFill>
                    <a:schemeClr val="tx1"/>
                  </a:solidFill>
                  <a:effectLst>
                    <a:outerShdw blurRad="38100" dist="19050" dir="2700000" algn="tl" rotWithShape="0">
                      <a:schemeClr val="dk1">
                        <a:alpha val="40000"/>
                      </a:schemeClr>
                    </a:outerShdw>
                  </a:effectLst>
                </a:endParaRPr>
              </a:p>
            </p:txBody>
          </p:sp>
        </p:grpSp>
        <p:grpSp>
          <p:nvGrpSpPr>
            <p:cNvPr id="306" name="Google Shape;306;p36"/>
            <p:cNvGrpSpPr/>
            <p:nvPr/>
          </p:nvGrpSpPr>
          <p:grpSpPr>
            <a:xfrm rot="-5400000">
              <a:off x="3164816" y="-956617"/>
              <a:ext cx="440452" cy="440452"/>
              <a:chOff x="1853525" y="303875"/>
              <a:chExt cx="634200" cy="634200"/>
            </a:xfrm>
          </p:grpSpPr>
          <p:sp>
            <p:nvSpPr>
              <p:cNvPr id="307" name="Google Shape;307;p36"/>
              <p:cNvSpPr/>
              <p:nvPr/>
            </p:nvSpPr>
            <p:spPr>
              <a:xfrm>
                <a:off x="1853525" y="804875"/>
                <a:ext cx="634200" cy="13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n w="0"/>
                  <a:solidFill>
                    <a:schemeClr val="tx1"/>
                  </a:solidFill>
                  <a:effectLst>
                    <a:outerShdw blurRad="38100" dist="19050" dir="2700000" algn="tl" rotWithShape="0">
                      <a:schemeClr val="dk1">
                        <a:alpha val="40000"/>
                      </a:schemeClr>
                    </a:outerShdw>
                  </a:effectLst>
                </a:endParaRPr>
              </a:p>
            </p:txBody>
          </p:sp>
          <p:sp>
            <p:nvSpPr>
              <p:cNvPr id="308" name="Google Shape;308;p36"/>
              <p:cNvSpPr/>
              <p:nvPr/>
            </p:nvSpPr>
            <p:spPr>
              <a:xfrm rot="5400000">
                <a:off x="2104025" y="554375"/>
                <a:ext cx="634200" cy="13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grpSp>
        <p:grpSp>
          <p:nvGrpSpPr>
            <p:cNvPr id="309" name="Google Shape;309;p36"/>
            <p:cNvGrpSpPr/>
            <p:nvPr/>
          </p:nvGrpSpPr>
          <p:grpSpPr>
            <a:xfrm rot="-5400000">
              <a:off x="3323568" y="-1115369"/>
              <a:ext cx="440452" cy="440452"/>
              <a:chOff x="1853525" y="303875"/>
              <a:chExt cx="634200" cy="634200"/>
            </a:xfrm>
          </p:grpSpPr>
          <p:sp>
            <p:nvSpPr>
              <p:cNvPr id="310" name="Google Shape;310;p36"/>
              <p:cNvSpPr/>
              <p:nvPr/>
            </p:nvSpPr>
            <p:spPr>
              <a:xfrm>
                <a:off x="1853525" y="804875"/>
                <a:ext cx="634200" cy="13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311" name="Google Shape;311;p36"/>
              <p:cNvSpPr/>
              <p:nvPr/>
            </p:nvSpPr>
            <p:spPr>
              <a:xfrm rot="5400000">
                <a:off x="2104025" y="554375"/>
                <a:ext cx="634200" cy="13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grpSp>
      </p:grpSp>
      <p:grpSp>
        <p:nvGrpSpPr>
          <p:cNvPr id="312" name="Google Shape;312;p36"/>
          <p:cNvGrpSpPr/>
          <p:nvPr/>
        </p:nvGrpSpPr>
        <p:grpSpPr>
          <a:xfrm>
            <a:off x="738383" y="1875191"/>
            <a:ext cx="1606313" cy="1644000"/>
            <a:chOff x="713225" y="1560250"/>
            <a:chExt cx="1606313" cy="1644000"/>
          </a:xfrm>
        </p:grpSpPr>
        <p:sp>
          <p:nvSpPr>
            <p:cNvPr id="313" name="Google Shape;313;p36"/>
            <p:cNvSpPr/>
            <p:nvPr/>
          </p:nvSpPr>
          <p:spPr>
            <a:xfrm rot="10800000" flipH="1">
              <a:off x="713338" y="1560700"/>
              <a:ext cx="1606200" cy="1643100"/>
            </a:xfrm>
            <a:prstGeom prst="rect">
              <a:avLst/>
            </a:prstGeom>
            <a:gradFill>
              <a:gsLst>
                <a:gs pos="0">
                  <a:srgbClr val="696969">
                    <a:alpha val="10196"/>
                    <a:alpha val="44050"/>
                  </a:srgbClr>
                </a:gs>
                <a:gs pos="50000">
                  <a:srgbClr val="4B4242">
                    <a:alpha val="38039"/>
                    <a:alpha val="44050"/>
                  </a:srgbClr>
                </a:gs>
                <a:gs pos="100000">
                  <a:srgbClr val="1D1D1D">
                    <a:alpha val="17254"/>
                    <a:alpha val="4405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36"/>
            <p:cNvSpPr/>
            <p:nvPr/>
          </p:nvSpPr>
          <p:spPr>
            <a:xfrm rot="5400000">
              <a:off x="510575" y="2299748"/>
              <a:ext cx="510000" cy="1047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15" name="Google Shape;315;p36"/>
            <p:cNvGrpSpPr/>
            <p:nvPr/>
          </p:nvGrpSpPr>
          <p:grpSpPr>
            <a:xfrm>
              <a:off x="973850" y="1560250"/>
              <a:ext cx="1151900" cy="1644000"/>
              <a:chOff x="973850" y="1560250"/>
              <a:chExt cx="1151900" cy="1644000"/>
            </a:xfrm>
          </p:grpSpPr>
          <p:cxnSp>
            <p:nvCxnSpPr>
              <p:cNvPr id="316" name="Google Shape;316;p36"/>
              <p:cNvCxnSpPr/>
              <p:nvPr/>
            </p:nvCxnSpPr>
            <p:spPr>
              <a:xfrm>
                <a:off x="973850" y="1560250"/>
                <a:ext cx="0" cy="1644000"/>
              </a:xfrm>
              <a:prstGeom prst="straightConnector1">
                <a:avLst/>
              </a:prstGeom>
              <a:noFill/>
              <a:ln w="38100" cap="flat" cmpd="sng">
                <a:solidFill>
                  <a:srgbClr val="FFFFFF"/>
                </a:solidFill>
                <a:prstDash val="solid"/>
                <a:round/>
                <a:headEnd type="none" w="med" len="med"/>
                <a:tailEnd type="none" w="med" len="med"/>
              </a:ln>
            </p:spPr>
          </p:cxnSp>
          <p:cxnSp>
            <p:nvCxnSpPr>
              <p:cNvPr id="317" name="Google Shape;317;p36"/>
              <p:cNvCxnSpPr/>
              <p:nvPr/>
            </p:nvCxnSpPr>
            <p:spPr>
              <a:xfrm>
                <a:off x="1204230" y="1560250"/>
                <a:ext cx="0" cy="1644000"/>
              </a:xfrm>
              <a:prstGeom prst="straightConnector1">
                <a:avLst/>
              </a:prstGeom>
              <a:noFill/>
              <a:ln w="38100" cap="flat" cmpd="sng">
                <a:solidFill>
                  <a:srgbClr val="FFFFFF"/>
                </a:solidFill>
                <a:prstDash val="solid"/>
                <a:round/>
                <a:headEnd type="none" w="med" len="med"/>
                <a:tailEnd type="none" w="med" len="med"/>
              </a:ln>
            </p:spPr>
          </p:cxnSp>
          <p:cxnSp>
            <p:nvCxnSpPr>
              <p:cNvPr id="318" name="Google Shape;318;p36"/>
              <p:cNvCxnSpPr/>
              <p:nvPr/>
            </p:nvCxnSpPr>
            <p:spPr>
              <a:xfrm>
                <a:off x="1434610" y="1560250"/>
                <a:ext cx="0" cy="1644000"/>
              </a:xfrm>
              <a:prstGeom prst="straightConnector1">
                <a:avLst/>
              </a:prstGeom>
              <a:noFill/>
              <a:ln w="38100" cap="flat" cmpd="sng">
                <a:solidFill>
                  <a:srgbClr val="FFFFFF"/>
                </a:solidFill>
                <a:prstDash val="solid"/>
                <a:round/>
                <a:headEnd type="none" w="med" len="med"/>
                <a:tailEnd type="none" w="med" len="med"/>
              </a:ln>
            </p:spPr>
          </p:cxnSp>
          <p:cxnSp>
            <p:nvCxnSpPr>
              <p:cNvPr id="319" name="Google Shape;319;p36"/>
              <p:cNvCxnSpPr/>
              <p:nvPr/>
            </p:nvCxnSpPr>
            <p:spPr>
              <a:xfrm>
                <a:off x="1664990" y="1560250"/>
                <a:ext cx="0" cy="1644000"/>
              </a:xfrm>
              <a:prstGeom prst="straightConnector1">
                <a:avLst/>
              </a:prstGeom>
              <a:noFill/>
              <a:ln w="38100" cap="flat" cmpd="sng">
                <a:solidFill>
                  <a:srgbClr val="FFFFFF"/>
                </a:solidFill>
                <a:prstDash val="solid"/>
                <a:round/>
                <a:headEnd type="none" w="med" len="med"/>
                <a:tailEnd type="none" w="med" len="med"/>
              </a:ln>
            </p:spPr>
          </p:cxnSp>
          <p:cxnSp>
            <p:nvCxnSpPr>
              <p:cNvPr id="320" name="Google Shape;320;p36"/>
              <p:cNvCxnSpPr/>
              <p:nvPr/>
            </p:nvCxnSpPr>
            <p:spPr>
              <a:xfrm>
                <a:off x="1895370" y="1560250"/>
                <a:ext cx="0" cy="1644000"/>
              </a:xfrm>
              <a:prstGeom prst="straightConnector1">
                <a:avLst/>
              </a:prstGeom>
              <a:noFill/>
              <a:ln w="38100" cap="flat" cmpd="sng">
                <a:solidFill>
                  <a:srgbClr val="FFFFFF"/>
                </a:solidFill>
                <a:prstDash val="solid"/>
                <a:round/>
                <a:headEnd type="none" w="med" len="med"/>
                <a:tailEnd type="none" w="med" len="med"/>
              </a:ln>
            </p:spPr>
          </p:cxnSp>
          <p:cxnSp>
            <p:nvCxnSpPr>
              <p:cNvPr id="321" name="Google Shape;321;p36"/>
              <p:cNvCxnSpPr/>
              <p:nvPr/>
            </p:nvCxnSpPr>
            <p:spPr>
              <a:xfrm>
                <a:off x="2125750" y="1560250"/>
                <a:ext cx="0" cy="1644000"/>
              </a:xfrm>
              <a:prstGeom prst="straightConnector1">
                <a:avLst/>
              </a:prstGeom>
              <a:noFill/>
              <a:ln w="38100" cap="flat" cmpd="sng">
                <a:solidFill>
                  <a:srgbClr val="FFFFFF"/>
                </a:solidFill>
                <a:prstDash val="solid"/>
                <a:round/>
                <a:headEnd type="none" w="med" len="med"/>
                <a:tailEnd type="none" w="med" len="med"/>
              </a:ln>
            </p:spPr>
          </p:cxn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42595" y="241935"/>
            <a:ext cx="8448675" cy="700405"/>
          </a:xfrm>
        </p:spPr>
        <p:txBody>
          <a:bodyPr/>
          <a:p>
            <a:r>
              <a:rPr lang="en-PH" altLang="en-US" sz="2800">
                <a:sym typeface="+mn-ea"/>
              </a:rPr>
              <a:t>Maternal deaths 2006 to 2015</a:t>
            </a:r>
            <a:br>
              <a:rPr lang="en-PH" altLang="en-US" sz="2800"/>
            </a:br>
            <a:endParaRPr lang="en-PH" altLang="en-US" sz="2800"/>
          </a:p>
        </p:txBody>
      </p:sp>
      <p:pic>
        <p:nvPicPr>
          <p:cNvPr id="15" name="Picture 14"/>
          <p:cNvPicPr>
            <a:picLocks noChangeAspect="1"/>
          </p:cNvPicPr>
          <p:nvPr/>
        </p:nvPicPr>
        <p:blipFill>
          <a:blip r:embed="rId1"/>
          <a:stretch>
            <a:fillRect/>
          </a:stretch>
        </p:blipFill>
        <p:spPr>
          <a:xfrm>
            <a:off x="442595" y="1045845"/>
            <a:ext cx="8448675" cy="38163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91795" y="206375"/>
            <a:ext cx="8039100" cy="700405"/>
          </a:xfrm>
        </p:spPr>
        <p:txBody>
          <a:bodyPr/>
          <a:p>
            <a:r>
              <a:rPr lang="en-PH" altLang="en-US" sz="3200">
                <a:sym typeface="+mn-ea"/>
              </a:rPr>
              <a:t>Maternal mortality in CALABARZON</a:t>
            </a:r>
            <a:br>
              <a:rPr lang="en-PH" altLang="en-US" sz="3200"/>
            </a:br>
            <a:endParaRPr lang="en-PH" altLang="en-US" sz="3200"/>
          </a:p>
        </p:txBody>
      </p:sp>
      <p:pic>
        <p:nvPicPr>
          <p:cNvPr id="4" name="Picture 3" descr="Chart, pie chart&#10;&#10;Description automatically generated"/>
          <p:cNvPicPr>
            <a:picLocks noChangeAspect="1"/>
          </p:cNvPicPr>
          <p:nvPr/>
        </p:nvPicPr>
        <p:blipFill>
          <a:blip r:embed="rId1"/>
          <a:stretch>
            <a:fillRect/>
          </a:stretch>
        </p:blipFill>
        <p:spPr>
          <a:xfrm>
            <a:off x="308610" y="1066165"/>
            <a:ext cx="8383905" cy="38442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13225" y="170565"/>
            <a:ext cx="7717500" cy="700500"/>
          </a:xfrm>
        </p:spPr>
        <p:txBody>
          <a:bodyPr/>
          <a:p>
            <a:r>
              <a:rPr lang="en-PH" altLang="en-US" sz="2800"/>
              <a:t>Newborns Moratlity Rate 2006 to 2015</a:t>
            </a:r>
            <a:endParaRPr lang="en-PH" altLang="en-US" sz="2800"/>
          </a:p>
        </p:txBody>
      </p:sp>
      <p:pic>
        <p:nvPicPr>
          <p:cNvPr id="4" name="Picture 3"/>
          <p:cNvPicPr>
            <a:picLocks noChangeAspect="1"/>
          </p:cNvPicPr>
          <p:nvPr/>
        </p:nvPicPr>
        <p:blipFill>
          <a:blip r:embed="rId1"/>
          <a:stretch>
            <a:fillRect/>
          </a:stretch>
        </p:blipFill>
        <p:spPr>
          <a:xfrm>
            <a:off x="549910" y="871220"/>
            <a:ext cx="8353425" cy="402399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12590" y="194695"/>
            <a:ext cx="7717500" cy="700500"/>
          </a:xfrm>
        </p:spPr>
        <p:txBody>
          <a:bodyPr/>
          <a:p>
            <a:r>
              <a:rPr lang="en-PH" altLang="en-US" sz="3200"/>
              <a:t>Newborn Mortality 2006 to 2015</a:t>
            </a:r>
            <a:endParaRPr lang="en-PH" altLang="en-US" sz="3200"/>
          </a:p>
        </p:txBody>
      </p:sp>
      <p:pic>
        <p:nvPicPr>
          <p:cNvPr id="5" name="Picture 4"/>
          <p:cNvPicPr>
            <a:picLocks noChangeAspect="1"/>
          </p:cNvPicPr>
          <p:nvPr/>
        </p:nvPicPr>
        <p:blipFill>
          <a:blip r:embed="rId1"/>
          <a:stretch>
            <a:fillRect/>
          </a:stretch>
        </p:blipFill>
        <p:spPr>
          <a:xfrm>
            <a:off x="375920" y="966470"/>
            <a:ext cx="8391525" cy="39598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13225" y="158500"/>
            <a:ext cx="7717500" cy="700500"/>
          </a:xfrm>
        </p:spPr>
        <p:txBody>
          <a:bodyPr/>
          <a:p>
            <a:r>
              <a:rPr lang="en-PH" altLang="en-US" sz="2800"/>
              <a:t>Newborn Mortality in CALABARZON</a:t>
            </a:r>
            <a:endParaRPr lang="en-PH" altLang="en-US" sz="2800"/>
          </a:p>
        </p:txBody>
      </p:sp>
      <p:pic>
        <p:nvPicPr>
          <p:cNvPr id="4" name="Picture 3"/>
          <p:cNvPicPr>
            <a:picLocks noChangeAspect="1"/>
          </p:cNvPicPr>
          <p:nvPr/>
        </p:nvPicPr>
        <p:blipFill>
          <a:blip r:embed="rId1"/>
          <a:stretch>
            <a:fillRect/>
          </a:stretch>
        </p:blipFill>
        <p:spPr>
          <a:xfrm>
            <a:off x="938530" y="988695"/>
            <a:ext cx="7279005" cy="40005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13225" y="218190"/>
            <a:ext cx="7717500" cy="700500"/>
          </a:xfrm>
        </p:spPr>
        <p:txBody>
          <a:bodyPr/>
          <a:p>
            <a:r>
              <a:rPr lang="en-PH" altLang="en-US"/>
              <a:t>Top 5 highest Cause of death</a:t>
            </a:r>
            <a:endParaRPr lang="en-PH" altLang="en-US"/>
          </a:p>
        </p:txBody>
      </p:sp>
      <p:pic>
        <p:nvPicPr>
          <p:cNvPr id="4" name="Picture 3" descr="Chart, bar chart&#10;&#10;Description automatically generated"/>
          <p:cNvPicPr>
            <a:picLocks noChangeAspect="1"/>
          </p:cNvPicPr>
          <p:nvPr/>
        </p:nvPicPr>
        <p:blipFill>
          <a:blip r:embed="rId1"/>
          <a:stretch>
            <a:fillRect/>
          </a:stretch>
        </p:blipFill>
        <p:spPr>
          <a:xfrm>
            <a:off x="249555" y="1021080"/>
            <a:ext cx="8620760" cy="39319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47" name="Google Shape;347;p38"/>
          <p:cNvSpPr txBox="1">
            <a:spLocks noGrp="1"/>
          </p:cNvSpPr>
          <p:nvPr>
            <p:ph type="title"/>
          </p:nvPr>
        </p:nvSpPr>
        <p:spPr>
          <a:xfrm>
            <a:off x="315595" y="137795"/>
            <a:ext cx="8086725" cy="1101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1"/>
                </a:solidFill>
                <a:sym typeface="+mn-ea"/>
              </a:rPr>
              <a:t>Death Rate of Female caused by Diseases</a:t>
            </a:r>
            <a:br>
              <a:rPr lang="en-PH" dirty="0">
                <a:solidFill>
                  <a:schemeClr val="bg1"/>
                </a:solidFill>
              </a:rPr>
            </a:br>
            <a:endParaRPr dirty="0"/>
          </a:p>
        </p:txBody>
      </p:sp>
      <p:grpSp>
        <p:nvGrpSpPr>
          <p:cNvPr id="358" name="Google Shape;358;p38"/>
          <p:cNvGrpSpPr/>
          <p:nvPr/>
        </p:nvGrpSpPr>
        <p:grpSpPr>
          <a:xfrm rot="2700000">
            <a:off x="8266401" y="721240"/>
            <a:ext cx="328648" cy="328648"/>
            <a:chOff x="3006065" y="-1115369"/>
            <a:chExt cx="757955" cy="757955"/>
          </a:xfrm>
        </p:grpSpPr>
        <p:grpSp>
          <p:nvGrpSpPr>
            <p:cNvPr id="359" name="Google Shape;359;p38"/>
            <p:cNvGrpSpPr/>
            <p:nvPr/>
          </p:nvGrpSpPr>
          <p:grpSpPr>
            <a:xfrm rot="-5400000">
              <a:off x="3006065" y="-797866"/>
              <a:ext cx="440452" cy="440452"/>
              <a:chOff x="1853525" y="303875"/>
              <a:chExt cx="634200" cy="634200"/>
            </a:xfrm>
          </p:grpSpPr>
          <p:sp>
            <p:nvSpPr>
              <p:cNvPr id="360" name="Google Shape;360;p38"/>
              <p:cNvSpPr/>
              <p:nvPr/>
            </p:nvSpPr>
            <p:spPr>
              <a:xfrm>
                <a:off x="1853525" y="804875"/>
                <a:ext cx="634200" cy="13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61" name="Google Shape;361;p38"/>
              <p:cNvSpPr/>
              <p:nvPr/>
            </p:nvSpPr>
            <p:spPr>
              <a:xfrm rot="5400000">
                <a:off x="2104025" y="554375"/>
                <a:ext cx="634200" cy="13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362" name="Google Shape;362;p38"/>
            <p:cNvGrpSpPr/>
            <p:nvPr/>
          </p:nvGrpSpPr>
          <p:grpSpPr>
            <a:xfrm rot="-5400000">
              <a:off x="3164816" y="-956617"/>
              <a:ext cx="440452" cy="440452"/>
              <a:chOff x="1853525" y="303875"/>
              <a:chExt cx="634200" cy="634200"/>
            </a:xfrm>
          </p:grpSpPr>
          <p:sp>
            <p:nvSpPr>
              <p:cNvPr id="363" name="Google Shape;363;p38"/>
              <p:cNvSpPr/>
              <p:nvPr/>
            </p:nvSpPr>
            <p:spPr>
              <a:xfrm>
                <a:off x="1853525" y="804875"/>
                <a:ext cx="634200" cy="13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64" name="Google Shape;364;p38"/>
              <p:cNvSpPr/>
              <p:nvPr/>
            </p:nvSpPr>
            <p:spPr>
              <a:xfrm rot="5400000">
                <a:off x="2104025" y="554375"/>
                <a:ext cx="634200" cy="13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365" name="Google Shape;365;p38"/>
            <p:cNvGrpSpPr/>
            <p:nvPr/>
          </p:nvGrpSpPr>
          <p:grpSpPr>
            <a:xfrm rot="-5400000">
              <a:off x="3323568" y="-1115369"/>
              <a:ext cx="440452" cy="440452"/>
              <a:chOff x="1853525" y="303875"/>
              <a:chExt cx="634200" cy="634200"/>
            </a:xfrm>
          </p:grpSpPr>
          <p:sp>
            <p:nvSpPr>
              <p:cNvPr id="366" name="Google Shape;366;p38"/>
              <p:cNvSpPr/>
              <p:nvPr/>
            </p:nvSpPr>
            <p:spPr>
              <a:xfrm>
                <a:off x="1853525" y="804875"/>
                <a:ext cx="634200" cy="13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67" name="Google Shape;367;p38"/>
              <p:cNvSpPr/>
              <p:nvPr/>
            </p:nvSpPr>
            <p:spPr>
              <a:xfrm rot="5400000">
                <a:off x="2104025" y="554375"/>
                <a:ext cx="634200" cy="13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sp>
        <p:nvSpPr>
          <p:cNvPr id="16" name="Arrow: Left 15"/>
          <p:cNvSpPr/>
          <p:nvPr/>
        </p:nvSpPr>
        <p:spPr>
          <a:xfrm flipH="1">
            <a:off x="796739" y="4686300"/>
            <a:ext cx="469934" cy="200025"/>
          </a:xfrm>
          <a:prstGeom prst="leftArrow">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PH"/>
          </a:p>
        </p:txBody>
      </p:sp>
      <p:pic>
        <p:nvPicPr>
          <p:cNvPr id="4" name="Picture 3" descr="Chart, bar chart&#10;&#10;Description automatically generated"/>
          <p:cNvPicPr>
            <a:picLocks noChangeAspect="1"/>
          </p:cNvPicPr>
          <p:nvPr/>
        </p:nvPicPr>
        <p:blipFill>
          <a:blip r:embed="rId1"/>
          <a:stretch>
            <a:fillRect/>
          </a:stretch>
        </p:blipFill>
        <p:spPr>
          <a:xfrm>
            <a:off x="0" y="1239520"/>
            <a:ext cx="9144000" cy="39033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Title 2"/>
          <p:cNvSpPr>
            <a:spLocks noGrp="1"/>
          </p:cNvSpPr>
          <p:nvPr>
            <p:ph type="title" idx="2"/>
          </p:nvPr>
        </p:nvSpPr>
        <p:spPr/>
        <p:txBody>
          <a:bodyPr/>
          <a:p>
            <a:endParaRPr lang="en-US"/>
          </a:p>
        </p:txBody>
      </p:sp>
      <p:sp>
        <p:nvSpPr>
          <p:cNvPr id="6" name="Title 5"/>
          <p:cNvSpPr>
            <a:spLocks noGrp="1"/>
          </p:cNvSpPr>
          <p:nvPr>
            <p:ph type="title" idx="4"/>
          </p:nvPr>
        </p:nvSpPr>
        <p:spPr/>
        <p:txBody>
          <a:bodyPr/>
          <a:p>
            <a:endParaRPr lang="en-US"/>
          </a:p>
        </p:txBody>
      </p:sp>
      <p:sp>
        <p:nvSpPr>
          <p:cNvPr id="9" name="Title 8"/>
          <p:cNvSpPr>
            <a:spLocks noGrp="1"/>
          </p:cNvSpPr>
          <p:nvPr>
            <p:ph type="title" idx="7"/>
          </p:nvPr>
        </p:nvSpPr>
        <p:spPr/>
        <p:txBody>
          <a:bodyPr/>
          <a:p>
            <a:endParaRPr lang="en-US"/>
          </a:p>
        </p:txBody>
      </p:sp>
      <p:sp>
        <p:nvSpPr>
          <p:cNvPr id="12" name="Title 11"/>
          <p:cNvSpPr>
            <a:spLocks noGrp="1"/>
          </p:cNvSpPr>
          <p:nvPr>
            <p:ph type="title" idx="13"/>
          </p:nvPr>
        </p:nvSpPr>
        <p:spPr/>
        <p:txBody>
          <a:bodyPr/>
          <a:p>
            <a:endParaRPr lang="en-US"/>
          </a:p>
        </p:txBody>
      </p:sp>
      <p:sp>
        <p:nvSpPr>
          <p:cNvPr id="13" name="Subtitle 12"/>
          <p:cNvSpPr>
            <a:spLocks noGrp="1"/>
          </p:cNvSpPr>
          <p:nvPr>
            <p:ph type="subTitle" idx="14"/>
          </p:nvPr>
        </p:nvSpPr>
        <p:spPr/>
        <p:txBody>
          <a:bodyPr/>
          <a:p>
            <a:endParaRPr lang="en-US"/>
          </a:p>
        </p:txBody>
      </p:sp>
      <p:pic>
        <p:nvPicPr>
          <p:cNvPr id="16" name="Picture 15" descr="Chart, bar chart&#10;&#10;Description automatically generated"/>
          <p:cNvPicPr>
            <a:picLocks noChangeAspect="1"/>
          </p:cNvPicPr>
          <p:nvPr/>
        </p:nvPicPr>
        <p:blipFill>
          <a:blip r:embed="rId1"/>
          <a:stretch>
            <a:fillRect/>
          </a:stretch>
        </p:blipFill>
        <p:spPr>
          <a:xfrm>
            <a:off x="0" y="680720"/>
            <a:ext cx="9144000" cy="4462780"/>
          </a:xfrm>
          <a:prstGeom prst="rect">
            <a:avLst/>
          </a:prstGeom>
        </p:spPr>
      </p:pic>
      <p:sp>
        <p:nvSpPr>
          <p:cNvPr id="347" name="Google Shape;347;p38"/>
          <p:cNvSpPr txBox="1">
            <a:spLocks noGrp="1"/>
          </p:cNvSpPr>
          <p:nvPr/>
        </p:nvSpPr>
        <p:spPr>
          <a:xfrm>
            <a:off x="315595" y="137795"/>
            <a:ext cx="8658225" cy="54356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400"/>
              <a:buFont typeface="Lexend Deca"/>
              <a:buNone/>
              <a:defRPr sz="3400" b="1" i="0" u="none" strike="noStrike" cap="none">
                <a:solidFill>
                  <a:schemeClr val="dk1"/>
                </a:solidFill>
                <a:latin typeface="Lexend Deca"/>
                <a:ea typeface="Lexend Deca"/>
                <a:cs typeface="Lexend Deca"/>
                <a:sym typeface="Lexend Deca"/>
              </a:defRPr>
            </a:lvl1pPr>
            <a:lvl2pPr marR="0" lvl="1" algn="ctr" rtl="0">
              <a:lnSpc>
                <a:spcPct val="100000"/>
              </a:lnSpc>
              <a:spcBef>
                <a:spcPts val="0"/>
              </a:spcBef>
              <a:spcAft>
                <a:spcPts val="0"/>
              </a:spcAft>
              <a:buClr>
                <a:schemeClr val="dk1"/>
              </a:buClr>
              <a:buSzPts val="3400"/>
              <a:buFont typeface="Lexend Deca"/>
              <a:buNone/>
              <a:defRPr sz="3400" b="1" i="0" u="none" strike="noStrike" cap="none">
                <a:solidFill>
                  <a:schemeClr val="dk1"/>
                </a:solidFill>
                <a:latin typeface="Lexend Deca"/>
                <a:ea typeface="Lexend Deca"/>
                <a:cs typeface="Lexend Deca"/>
                <a:sym typeface="Lexend Deca"/>
              </a:defRPr>
            </a:lvl2pPr>
            <a:lvl3pPr marR="0" lvl="2" algn="ctr" rtl="0">
              <a:lnSpc>
                <a:spcPct val="100000"/>
              </a:lnSpc>
              <a:spcBef>
                <a:spcPts val="0"/>
              </a:spcBef>
              <a:spcAft>
                <a:spcPts val="0"/>
              </a:spcAft>
              <a:buClr>
                <a:schemeClr val="dk1"/>
              </a:buClr>
              <a:buSzPts val="3400"/>
              <a:buFont typeface="Lexend Deca"/>
              <a:buNone/>
              <a:defRPr sz="3400" b="1" i="0" u="none" strike="noStrike" cap="none">
                <a:solidFill>
                  <a:schemeClr val="dk1"/>
                </a:solidFill>
                <a:latin typeface="Lexend Deca"/>
                <a:ea typeface="Lexend Deca"/>
                <a:cs typeface="Lexend Deca"/>
                <a:sym typeface="Lexend Deca"/>
              </a:defRPr>
            </a:lvl3pPr>
            <a:lvl4pPr marR="0" lvl="3" algn="ctr" rtl="0">
              <a:lnSpc>
                <a:spcPct val="100000"/>
              </a:lnSpc>
              <a:spcBef>
                <a:spcPts val="0"/>
              </a:spcBef>
              <a:spcAft>
                <a:spcPts val="0"/>
              </a:spcAft>
              <a:buClr>
                <a:schemeClr val="dk1"/>
              </a:buClr>
              <a:buSzPts val="3400"/>
              <a:buFont typeface="Lexend Deca"/>
              <a:buNone/>
              <a:defRPr sz="3400" b="1" i="0" u="none" strike="noStrike" cap="none">
                <a:solidFill>
                  <a:schemeClr val="dk1"/>
                </a:solidFill>
                <a:latin typeface="Lexend Deca"/>
                <a:ea typeface="Lexend Deca"/>
                <a:cs typeface="Lexend Deca"/>
                <a:sym typeface="Lexend Deca"/>
              </a:defRPr>
            </a:lvl4pPr>
            <a:lvl5pPr marR="0" lvl="4" algn="ctr" rtl="0">
              <a:lnSpc>
                <a:spcPct val="100000"/>
              </a:lnSpc>
              <a:spcBef>
                <a:spcPts val="0"/>
              </a:spcBef>
              <a:spcAft>
                <a:spcPts val="0"/>
              </a:spcAft>
              <a:buClr>
                <a:schemeClr val="dk1"/>
              </a:buClr>
              <a:buSzPts val="3400"/>
              <a:buFont typeface="Lexend Deca"/>
              <a:buNone/>
              <a:defRPr sz="3400" b="1" i="0" u="none" strike="noStrike" cap="none">
                <a:solidFill>
                  <a:schemeClr val="dk1"/>
                </a:solidFill>
                <a:latin typeface="Lexend Deca"/>
                <a:ea typeface="Lexend Deca"/>
                <a:cs typeface="Lexend Deca"/>
                <a:sym typeface="Lexend Deca"/>
              </a:defRPr>
            </a:lvl5pPr>
            <a:lvl6pPr marR="0" lvl="5" algn="ctr" rtl="0">
              <a:lnSpc>
                <a:spcPct val="100000"/>
              </a:lnSpc>
              <a:spcBef>
                <a:spcPts val="0"/>
              </a:spcBef>
              <a:spcAft>
                <a:spcPts val="0"/>
              </a:spcAft>
              <a:buClr>
                <a:schemeClr val="dk1"/>
              </a:buClr>
              <a:buSzPts val="3400"/>
              <a:buFont typeface="Lexend Deca"/>
              <a:buNone/>
              <a:defRPr sz="3400" b="1" i="0" u="none" strike="noStrike" cap="none">
                <a:solidFill>
                  <a:schemeClr val="dk1"/>
                </a:solidFill>
                <a:latin typeface="Lexend Deca"/>
                <a:ea typeface="Lexend Deca"/>
                <a:cs typeface="Lexend Deca"/>
                <a:sym typeface="Lexend Deca"/>
              </a:defRPr>
            </a:lvl6pPr>
            <a:lvl7pPr marR="0" lvl="6" algn="ctr" rtl="0">
              <a:lnSpc>
                <a:spcPct val="100000"/>
              </a:lnSpc>
              <a:spcBef>
                <a:spcPts val="0"/>
              </a:spcBef>
              <a:spcAft>
                <a:spcPts val="0"/>
              </a:spcAft>
              <a:buClr>
                <a:schemeClr val="dk1"/>
              </a:buClr>
              <a:buSzPts val="3400"/>
              <a:buFont typeface="Lexend Deca"/>
              <a:buNone/>
              <a:defRPr sz="3400" b="1" i="0" u="none" strike="noStrike" cap="none">
                <a:solidFill>
                  <a:schemeClr val="dk1"/>
                </a:solidFill>
                <a:latin typeface="Lexend Deca"/>
                <a:ea typeface="Lexend Deca"/>
                <a:cs typeface="Lexend Deca"/>
                <a:sym typeface="Lexend Deca"/>
              </a:defRPr>
            </a:lvl7pPr>
            <a:lvl8pPr marR="0" lvl="7" algn="ctr" rtl="0">
              <a:lnSpc>
                <a:spcPct val="100000"/>
              </a:lnSpc>
              <a:spcBef>
                <a:spcPts val="0"/>
              </a:spcBef>
              <a:spcAft>
                <a:spcPts val="0"/>
              </a:spcAft>
              <a:buClr>
                <a:schemeClr val="dk1"/>
              </a:buClr>
              <a:buSzPts val="3400"/>
              <a:buFont typeface="Lexend Deca"/>
              <a:buNone/>
              <a:defRPr sz="3400" b="1" i="0" u="none" strike="noStrike" cap="none">
                <a:solidFill>
                  <a:schemeClr val="dk1"/>
                </a:solidFill>
                <a:latin typeface="Lexend Deca"/>
                <a:ea typeface="Lexend Deca"/>
                <a:cs typeface="Lexend Deca"/>
                <a:sym typeface="Lexend Deca"/>
              </a:defRPr>
            </a:lvl8pPr>
            <a:lvl9pPr marR="0" lvl="8" algn="ctr" rtl="0">
              <a:lnSpc>
                <a:spcPct val="100000"/>
              </a:lnSpc>
              <a:spcBef>
                <a:spcPts val="0"/>
              </a:spcBef>
              <a:spcAft>
                <a:spcPts val="0"/>
              </a:spcAft>
              <a:buClr>
                <a:schemeClr val="dk1"/>
              </a:buClr>
              <a:buSzPts val="3400"/>
              <a:buFont typeface="Lexend Deca"/>
              <a:buNone/>
              <a:defRPr sz="3400" b="1" i="0" u="none" strike="noStrike" cap="none">
                <a:solidFill>
                  <a:schemeClr val="dk1"/>
                </a:solidFill>
                <a:latin typeface="Lexend Deca"/>
                <a:ea typeface="Lexend Deca"/>
                <a:cs typeface="Lexend Deca"/>
                <a:sym typeface="Lexend Deca"/>
              </a:defRPr>
            </a:lvl9pPr>
          </a:lstStyle>
          <a:p>
            <a:pPr marL="0" lvl="0" indent="0" algn="l" rtl="0">
              <a:spcBef>
                <a:spcPts val="0"/>
              </a:spcBef>
              <a:spcAft>
                <a:spcPts val="0"/>
              </a:spcAft>
              <a:buNone/>
            </a:pPr>
            <a:r>
              <a:rPr lang="en-US" dirty="0">
                <a:solidFill>
                  <a:schemeClr val="tx1"/>
                </a:solidFill>
                <a:sym typeface="+mn-ea"/>
              </a:rPr>
              <a:t>Death Rate of </a:t>
            </a:r>
            <a:r>
              <a:rPr lang="en-PH" altLang="en-US" dirty="0">
                <a:solidFill>
                  <a:schemeClr val="tx1"/>
                </a:solidFill>
                <a:sym typeface="+mn-ea"/>
              </a:rPr>
              <a:t>Male</a:t>
            </a:r>
            <a:r>
              <a:rPr lang="en-US" dirty="0">
                <a:solidFill>
                  <a:schemeClr val="tx1"/>
                </a:solidFill>
                <a:sym typeface="+mn-ea"/>
              </a:rPr>
              <a:t>caused by Diseases</a:t>
            </a:r>
            <a:br>
              <a:rPr lang="en-PH" dirty="0">
                <a:solidFill>
                  <a:schemeClr val="bg1"/>
                </a:solidFill>
              </a:rPr>
            </a:b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grpSp>
        <p:nvGrpSpPr>
          <p:cNvPr id="376" name="Google Shape;376;p39"/>
          <p:cNvGrpSpPr/>
          <p:nvPr/>
        </p:nvGrpSpPr>
        <p:grpSpPr>
          <a:xfrm rot="2700000">
            <a:off x="8343201" y="498592"/>
            <a:ext cx="328648" cy="328648"/>
            <a:chOff x="3006065" y="-1115369"/>
            <a:chExt cx="757955" cy="757955"/>
          </a:xfrm>
          <a:solidFill>
            <a:schemeClr val="bg1"/>
          </a:solidFill>
        </p:grpSpPr>
        <p:grpSp>
          <p:nvGrpSpPr>
            <p:cNvPr id="377" name="Google Shape;377;p39"/>
            <p:cNvGrpSpPr/>
            <p:nvPr/>
          </p:nvGrpSpPr>
          <p:grpSpPr>
            <a:xfrm rot="-5400000">
              <a:off x="3006065" y="-797866"/>
              <a:ext cx="440452" cy="440452"/>
              <a:chOff x="1853525" y="303875"/>
              <a:chExt cx="634200" cy="634200"/>
            </a:xfrm>
            <a:grpFill/>
          </p:grpSpPr>
          <p:sp>
            <p:nvSpPr>
              <p:cNvPr id="378" name="Google Shape;378;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79" name="Google Shape;379;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nvGrpSpPr>
            <p:cNvPr id="380" name="Google Shape;380;p39"/>
            <p:cNvGrpSpPr/>
            <p:nvPr/>
          </p:nvGrpSpPr>
          <p:grpSpPr>
            <a:xfrm rot="-5400000">
              <a:off x="3164816" y="-956617"/>
              <a:ext cx="440452" cy="440452"/>
              <a:chOff x="1853525" y="303875"/>
              <a:chExt cx="634200" cy="634200"/>
            </a:xfrm>
            <a:grpFill/>
          </p:grpSpPr>
          <p:sp>
            <p:nvSpPr>
              <p:cNvPr id="381" name="Google Shape;381;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2" name="Google Shape;382;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grpSp>
        <p:grpSp>
          <p:nvGrpSpPr>
            <p:cNvPr id="383" name="Google Shape;383;p39"/>
            <p:cNvGrpSpPr/>
            <p:nvPr/>
          </p:nvGrpSpPr>
          <p:grpSpPr>
            <a:xfrm rot="-5400000">
              <a:off x="3323568" y="-1115369"/>
              <a:ext cx="440452" cy="440452"/>
              <a:chOff x="1853525" y="303875"/>
              <a:chExt cx="634200" cy="634200"/>
            </a:xfrm>
            <a:grpFill/>
          </p:grpSpPr>
          <p:sp>
            <p:nvSpPr>
              <p:cNvPr id="384" name="Google Shape;384;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5" name="Google Shape;385;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sp>
        <p:nvSpPr>
          <p:cNvPr id="8" name="TextBox 7"/>
          <p:cNvSpPr txBox="1"/>
          <p:nvPr/>
        </p:nvSpPr>
        <p:spPr>
          <a:xfrm>
            <a:off x="404085" y="726698"/>
            <a:ext cx="3222357" cy="523220"/>
          </a:xfrm>
          <a:prstGeom prst="rect">
            <a:avLst/>
          </a:prstGeom>
          <a:noFill/>
        </p:spPr>
        <p:txBody>
          <a:bodyPr wrap="none" rtlCol="0">
            <a:spAutoFit/>
          </a:bodyPr>
          <a:lstStyle/>
          <a:p>
            <a:r>
              <a:rPr lang="en-US" sz="2800" dirty="0">
                <a:solidFill>
                  <a:schemeClr val="bg1"/>
                </a:solidFill>
              </a:rPr>
              <a:t>Possible Solutions:</a:t>
            </a:r>
            <a:endParaRPr lang="en-PH" sz="2800" dirty="0">
              <a:solidFill>
                <a:schemeClr val="bg1"/>
              </a:solidFill>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90208" y="1405072"/>
            <a:ext cx="1421300" cy="150684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w Many Days a Week Should You Workout? – Cleveland Clin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085" y="2474789"/>
            <a:ext cx="2013144" cy="168566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Keep Your Blood Pressure under Control|The Cir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9751" y="1405072"/>
            <a:ext cx="1535308" cy="150911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ALANCED-DIET Stamp Sign Text Word Logo Magenta Pink. Stock Photo, Picture  And Royalty Free Image. Image 676024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4423" y="2040874"/>
            <a:ext cx="1742085" cy="174208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ign stop alcohol Stock Vector Image &amp; Art - Alam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6441" y="3068882"/>
            <a:ext cx="1742085" cy="18625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grpSp>
        <p:nvGrpSpPr>
          <p:cNvPr id="376" name="Google Shape;376;p39"/>
          <p:cNvGrpSpPr/>
          <p:nvPr/>
        </p:nvGrpSpPr>
        <p:grpSpPr>
          <a:xfrm rot="2700000">
            <a:off x="8343201" y="498592"/>
            <a:ext cx="328648" cy="328648"/>
            <a:chOff x="3006065" y="-1115369"/>
            <a:chExt cx="757955" cy="757955"/>
          </a:xfrm>
          <a:solidFill>
            <a:schemeClr val="bg1"/>
          </a:solidFill>
        </p:grpSpPr>
        <p:grpSp>
          <p:nvGrpSpPr>
            <p:cNvPr id="377" name="Google Shape;377;p39"/>
            <p:cNvGrpSpPr/>
            <p:nvPr/>
          </p:nvGrpSpPr>
          <p:grpSpPr>
            <a:xfrm rot="-5400000">
              <a:off x="3006065" y="-797866"/>
              <a:ext cx="440452" cy="440452"/>
              <a:chOff x="1853525" y="303875"/>
              <a:chExt cx="634200" cy="634200"/>
            </a:xfrm>
            <a:grpFill/>
          </p:grpSpPr>
          <p:sp>
            <p:nvSpPr>
              <p:cNvPr id="378" name="Google Shape;378;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79" name="Google Shape;379;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nvGrpSpPr>
            <p:cNvPr id="380" name="Google Shape;380;p39"/>
            <p:cNvGrpSpPr/>
            <p:nvPr/>
          </p:nvGrpSpPr>
          <p:grpSpPr>
            <a:xfrm rot="-5400000">
              <a:off x="3164816" y="-956617"/>
              <a:ext cx="440452" cy="440452"/>
              <a:chOff x="1853525" y="303875"/>
              <a:chExt cx="634200" cy="634200"/>
            </a:xfrm>
            <a:grpFill/>
          </p:grpSpPr>
          <p:sp>
            <p:nvSpPr>
              <p:cNvPr id="381" name="Google Shape;381;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2" name="Google Shape;382;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grpSp>
        <p:grpSp>
          <p:nvGrpSpPr>
            <p:cNvPr id="383" name="Google Shape;383;p39"/>
            <p:cNvGrpSpPr/>
            <p:nvPr/>
          </p:nvGrpSpPr>
          <p:grpSpPr>
            <a:xfrm rot="-5400000">
              <a:off x="3323568" y="-1115369"/>
              <a:ext cx="440452" cy="440452"/>
              <a:chOff x="1853525" y="303875"/>
              <a:chExt cx="634200" cy="634200"/>
            </a:xfrm>
            <a:grpFill/>
          </p:grpSpPr>
          <p:sp>
            <p:nvSpPr>
              <p:cNvPr id="384" name="Google Shape;384;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5" name="Google Shape;385;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sp>
        <p:nvSpPr>
          <p:cNvPr id="2" name="TextBox 1"/>
          <p:cNvSpPr txBox="1"/>
          <p:nvPr/>
        </p:nvSpPr>
        <p:spPr>
          <a:xfrm>
            <a:off x="1952625" y="2190750"/>
            <a:ext cx="4886274" cy="1015663"/>
          </a:xfrm>
          <a:prstGeom prst="rect">
            <a:avLst/>
          </a:prstGeom>
          <a:noFill/>
        </p:spPr>
        <p:txBody>
          <a:bodyPr wrap="none" rtlCol="0">
            <a:spAutoFit/>
          </a:bodyPr>
          <a:lstStyle/>
          <a:p>
            <a:r>
              <a:rPr lang="en-US" sz="6000" dirty="0"/>
              <a:t>THANK YOU!</a:t>
            </a:r>
            <a:endParaRPr lang="en-PH" sz="6000" dirty="0"/>
          </a:p>
        </p:txBody>
      </p:sp>
      <p:sp>
        <p:nvSpPr>
          <p:cNvPr id="3" name="TextBox 2"/>
          <p:cNvSpPr txBox="1"/>
          <p:nvPr/>
        </p:nvSpPr>
        <p:spPr>
          <a:xfrm>
            <a:off x="6400119" y="4139616"/>
            <a:ext cx="2315057" cy="738664"/>
          </a:xfrm>
          <a:prstGeom prst="rect">
            <a:avLst/>
          </a:prstGeom>
          <a:noFill/>
        </p:spPr>
        <p:txBody>
          <a:bodyPr wrap="none" rtlCol="0">
            <a:spAutoFit/>
          </a:bodyPr>
          <a:lstStyle/>
          <a:p>
            <a:r>
              <a:rPr lang="en-US" dirty="0"/>
              <a:t>Arcega, Glenn Emerson P.</a:t>
            </a:r>
            <a:br>
              <a:rPr lang="en-US" dirty="0"/>
            </a:br>
            <a:r>
              <a:rPr lang="en-US" dirty="0"/>
              <a:t>Fabonan, Kirt Sywin P.</a:t>
            </a:r>
            <a:br>
              <a:rPr lang="en-US" dirty="0"/>
            </a:br>
            <a:r>
              <a:rPr lang="en-US" dirty="0"/>
              <a:t>Manalo, John Louis P</a:t>
            </a:r>
            <a:endParaRPr lang="en-PH"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7"/>
          <p:cNvSpPr txBox="1">
            <a:spLocks noGrp="1"/>
          </p:cNvSpPr>
          <p:nvPr>
            <p:ph type="title"/>
          </p:nvPr>
        </p:nvSpPr>
        <p:spPr>
          <a:xfrm>
            <a:off x="713225" y="539500"/>
            <a:ext cx="7717500" cy="70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Introduction</a:t>
            </a:r>
            <a:endParaRPr dirty="0"/>
          </a:p>
        </p:txBody>
      </p:sp>
      <p:sp>
        <p:nvSpPr>
          <p:cNvPr id="327" name="Google Shape;327;p37"/>
          <p:cNvSpPr txBox="1">
            <a:spLocks noGrp="1"/>
          </p:cNvSpPr>
          <p:nvPr>
            <p:ph type="body" idx="1"/>
          </p:nvPr>
        </p:nvSpPr>
        <p:spPr>
          <a:xfrm>
            <a:off x="713225" y="1240049"/>
            <a:ext cx="7717500" cy="3436725"/>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400" b="0" i="0" dirty="0">
                <a:solidFill>
                  <a:schemeClr val="tx1"/>
                </a:solidFill>
                <a:effectLst/>
                <a:latin typeface="-apple-system"/>
              </a:rPr>
              <a:t>Research plays an important role in learning how to prevent and treat illnesses and has the potential to help improve care for people around the world. The Importance of Health Research like privacy, health research has high value to society. </a:t>
            </a:r>
            <a:endParaRPr lang="en-US" sz="1400" b="0" i="0" dirty="0">
              <a:solidFill>
                <a:schemeClr val="tx1"/>
              </a:solidFill>
              <a:effectLst/>
              <a:latin typeface="-apple-system"/>
            </a:endParaRPr>
          </a:p>
          <a:p>
            <a:pPr marL="285750" lvl="0" indent="-285750" algn="l" rtl="0">
              <a:spcBef>
                <a:spcPts val="0"/>
              </a:spcBef>
              <a:spcAft>
                <a:spcPts val="0"/>
              </a:spcAft>
              <a:buFont typeface="Arial" panose="020B0604020202020204" pitchFamily="34" charset="0"/>
              <a:buChar char="•"/>
            </a:pPr>
            <a:endParaRPr lang="en-US" sz="1400" dirty="0">
              <a:solidFill>
                <a:schemeClr val="tx1"/>
              </a:solidFill>
              <a:latin typeface="-apple-system"/>
            </a:endParaRPr>
          </a:p>
          <a:p>
            <a:pPr marL="285750" lvl="0" indent="-285750" algn="l" rtl="0">
              <a:spcBef>
                <a:spcPts val="0"/>
              </a:spcBef>
              <a:spcAft>
                <a:spcPts val="0"/>
              </a:spcAft>
              <a:buFont typeface="Arial" panose="020B0604020202020204" pitchFamily="34" charset="0"/>
              <a:buChar char="•"/>
            </a:pPr>
            <a:r>
              <a:rPr lang="en-US" sz="1400" dirty="0">
                <a:solidFill>
                  <a:schemeClr val="tx1"/>
                </a:solidFill>
                <a:latin typeface="-apple-system"/>
              </a:rPr>
              <a:t>H</a:t>
            </a:r>
            <a:r>
              <a:rPr lang="en-US" sz="1400" b="0" i="0" dirty="0">
                <a:solidFill>
                  <a:schemeClr val="tx1"/>
                </a:solidFill>
                <a:effectLst/>
                <a:latin typeface="-apple-system"/>
              </a:rPr>
              <a:t>ealth is one of the most important keys for us to be given a good and safe life, that our life can be comfortable with a simple compliance to our good.</a:t>
            </a:r>
            <a:endParaRPr lang="en-US" sz="1400" b="0" i="0" dirty="0">
              <a:solidFill>
                <a:schemeClr val="tx1"/>
              </a:solidFill>
              <a:effectLst/>
              <a:latin typeface="-apple-system"/>
            </a:endParaRPr>
          </a:p>
          <a:p>
            <a:pPr marL="285750" lvl="0" indent="-285750" algn="l" rtl="0">
              <a:spcBef>
                <a:spcPts val="0"/>
              </a:spcBef>
              <a:spcAft>
                <a:spcPts val="0"/>
              </a:spcAft>
              <a:buFont typeface="Arial" panose="020B0604020202020204" pitchFamily="34" charset="0"/>
              <a:buChar char="•"/>
            </a:pPr>
            <a:endParaRPr lang="en-US" sz="1400" dirty="0">
              <a:solidFill>
                <a:schemeClr val="tx1"/>
              </a:solidFill>
              <a:latin typeface="-apple-system"/>
            </a:endParaRPr>
          </a:p>
          <a:p>
            <a:pPr marL="285750" lvl="0" indent="-285750" algn="l" rtl="0">
              <a:spcBef>
                <a:spcPts val="0"/>
              </a:spcBef>
              <a:spcAft>
                <a:spcPts val="0"/>
              </a:spcAft>
              <a:buFont typeface="Arial" panose="020B0604020202020204" pitchFamily="34" charset="0"/>
              <a:buChar char="•"/>
            </a:pPr>
            <a:r>
              <a:rPr lang="en-US" sz="1400" b="0" i="0" dirty="0">
                <a:solidFill>
                  <a:schemeClr val="tx1"/>
                </a:solidFill>
                <a:effectLst/>
                <a:latin typeface="-apple-system"/>
              </a:rPr>
              <a:t>According to the Philippines Statistics Authority, the reported deaths in 2017 reached 579,237, a decrease of 0.5 percent than the previous year’s 582,183 deaths. This is equivalent to a crude death rate (CDR) of 5.5, or about six (6) persons per thousand population. In 2017, an average of 1,587 persons died daily. This translates to 66 deaths per hour or one (1) per minute. The number of deaths from 2008 to 2016 showed an increasing trend but slightly declined in 2017. The increase during the ten-year period is about a quarter, or 25.5 percent, from 461,581 in 2008 to 579,237 in 2017.</a:t>
            </a:r>
            <a:endParaRPr sz="1400" b="1"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7"/>
          <p:cNvSpPr txBox="1">
            <a:spLocks noGrp="1"/>
          </p:cNvSpPr>
          <p:nvPr>
            <p:ph type="title"/>
          </p:nvPr>
        </p:nvSpPr>
        <p:spPr>
          <a:xfrm>
            <a:off x="713225" y="539500"/>
            <a:ext cx="7717500" cy="70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Problem of the Statement</a:t>
            </a:r>
            <a:endParaRPr dirty="0"/>
          </a:p>
        </p:txBody>
      </p:sp>
      <p:sp>
        <p:nvSpPr>
          <p:cNvPr id="327" name="Google Shape;327;p37"/>
          <p:cNvSpPr txBox="1">
            <a:spLocks noGrp="1"/>
          </p:cNvSpPr>
          <p:nvPr>
            <p:ph type="body" idx="1"/>
          </p:nvPr>
        </p:nvSpPr>
        <p:spPr>
          <a:xfrm>
            <a:off x="713225" y="1240050"/>
            <a:ext cx="7717500" cy="48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400" b="0" i="0" dirty="0">
                <a:solidFill>
                  <a:schemeClr val="tx1"/>
                </a:solidFill>
                <a:effectLst/>
                <a:latin typeface="-apple-system"/>
              </a:rPr>
              <a:t>Identifying the highest cases of death in a specific region and raising </a:t>
            </a:r>
            <a:r>
              <a:rPr lang="en-US" sz="4400" b="1" i="0" dirty="0">
                <a:solidFill>
                  <a:schemeClr val="bg1"/>
                </a:solidFill>
                <a:effectLst/>
                <a:latin typeface="-apple-system"/>
              </a:rPr>
              <a:t>awareness to lessen death.</a:t>
            </a:r>
            <a:endParaRPr sz="4400" b="1"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7"/>
          <p:cNvSpPr txBox="1">
            <a:spLocks noGrp="1"/>
          </p:cNvSpPr>
          <p:nvPr>
            <p:ph type="title"/>
          </p:nvPr>
        </p:nvSpPr>
        <p:spPr>
          <a:xfrm>
            <a:off x="713225" y="539500"/>
            <a:ext cx="7717500" cy="70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Expected Output</a:t>
            </a:r>
            <a:endParaRPr dirty="0"/>
          </a:p>
        </p:txBody>
      </p:sp>
      <p:sp>
        <p:nvSpPr>
          <p:cNvPr id="327" name="Google Shape;327;p37"/>
          <p:cNvSpPr txBox="1">
            <a:spLocks noGrp="1"/>
          </p:cNvSpPr>
          <p:nvPr>
            <p:ph type="body" idx="1"/>
          </p:nvPr>
        </p:nvSpPr>
        <p:spPr>
          <a:xfrm>
            <a:off x="713225" y="1240050"/>
            <a:ext cx="7717500" cy="3522450"/>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Arial" panose="020B0604020202020204" pitchFamily="34" charset="0"/>
              <a:buChar char="•"/>
            </a:pPr>
            <a:r>
              <a:rPr lang="en-US" sz="2400" b="0" i="0" dirty="0">
                <a:solidFill>
                  <a:schemeClr val="tx1"/>
                </a:solidFill>
                <a:effectLst/>
                <a:latin typeface="-apple-system"/>
              </a:rPr>
              <a:t>When the analysis findings are established and show a correlation between various factors and when those findings are deteriorating, they can be utilized to disseminate preventative measures to lower the probability of dying from that cause. </a:t>
            </a:r>
            <a:endParaRPr lang="en-US" sz="2400" b="0" i="0" dirty="0">
              <a:solidFill>
                <a:schemeClr val="tx1"/>
              </a:solidFill>
              <a:effectLst/>
              <a:latin typeface="-apple-system"/>
            </a:endParaRPr>
          </a:p>
          <a:p>
            <a:pPr marL="342900" lvl="0" indent="-342900" algn="l" rtl="0">
              <a:spcBef>
                <a:spcPts val="0"/>
              </a:spcBef>
              <a:spcAft>
                <a:spcPts val="0"/>
              </a:spcAft>
              <a:buFont typeface="Arial" panose="020B0604020202020204" pitchFamily="34" charset="0"/>
              <a:buChar char="•"/>
            </a:pPr>
            <a:endParaRPr lang="en-US" sz="2400" b="0" i="0" dirty="0">
              <a:solidFill>
                <a:schemeClr val="tx1"/>
              </a:solidFill>
              <a:effectLst/>
              <a:latin typeface="-apple-system"/>
            </a:endParaRPr>
          </a:p>
          <a:p>
            <a:pPr marL="342900" lvl="0" indent="-342900" algn="l" rtl="0">
              <a:spcBef>
                <a:spcPts val="0"/>
              </a:spcBef>
              <a:spcAft>
                <a:spcPts val="0"/>
              </a:spcAft>
              <a:buFont typeface="Arial" panose="020B0604020202020204" pitchFamily="34" charset="0"/>
              <a:buChar char="•"/>
            </a:pPr>
            <a:r>
              <a:rPr lang="en-US" sz="2400" b="0" i="0" dirty="0">
                <a:solidFill>
                  <a:schemeClr val="tx1"/>
                </a:solidFill>
                <a:effectLst/>
                <a:latin typeface="-apple-system"/>
              </a:rPr>
              <a:t>It can also aid in future research to develop a strong strategic plan.</a:t>
            </a:r>
            <a:endParaRPr sz="2400" b="1"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12470" y="218440"/>
            <a:ext cx="7717790" cy="1093470"/>
          </a:xfrm>
        </p:spPr>
        <p:txBody>
          <a:bodyPr/>
          <a:p>
            <a:r>
              <a:rPr lang="en-PH" altLang="en-US"/>
              <a:t>Increasing the Number Of Deaths From 2000 to 2018</a:t>
            </a:r>
            <a:endParaRPr lang="en-PH" altLang="en-US"/>
          </a:p>
        </p:txBody>
      </p:sp>
      <p:pic>
        <p:nvPicPr>
          <p:cNvPr id="4" name="Picture 3"/>
          <p:cNvPicPr>
            <a:picLocks noChangeAspect="1"/>
          </p:cNvPicPr>
          <p:nvPr/>
        </p:nvPicPr>
        <p:blipFill>
          <a:blip r:embed="rId1"/>
          <a:stretch>
            <a:fillRect/>
          </a:stretch>
        </p:blipFill>
        <p:spPr>
          <a:xfrm>
            <a:off x="414020" y="1401445"/>
            <a:ext cx="8315325" cy="3251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32740" y="254000"/>
            <a:ext cx="8098155" cy="700405"/>
          </a:xfrm>
        </p:spPr>
        <p:txBody>
          <a:bodyPr/>
          <a:p>
            <a:r>
              <a:rPr lang="en-PH" altLang="en-US" sz="2800"/>
              <a:t>Infant deaths history from 2000 to 2018</a:t>
            </a:r>
            <a:endParaRPr lang="en-PH" altLang="en-US" sz="2800"/>
          </a:p>
        </p:txBody>
      </p:sp>
      <p:pic>
        <p:nvPicPr>
          <p:cNvPr id="4" name="Picture 3"/>
          <p:cNvPicPr>
            <a:picLocks noChangeAspect="1"/>
          </p:cNvPicPr>
          <p:nvPr/>
        </p:nvPicPr>
        <p:blipFill>
          <a:blip r:embed="rId1"/>
          <a:stretch>
            <a:fillRect/>
          </a:stretch>
        </p:blipFill>
        <p:spPr>
          <a:xfrm>
            <a:off x="231140" y="1109980"/>
            <a:ext cx="8568055" cy="38665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13225" y="230255"/>
            <a:ext cx="7717500" cy="700500"/>
          </a:xfrm>
        </p:spPr>
        <p:txBody>
          <a:bodyPr/>
          <a:p>
            <a:r>
              <a:rPr lang="en-PH" altLang="en-US"/>
              <a:t>Infant mortality 2006 to 2015</a:t>
            </a:r>
            <a:endParaRPr lang="en-PH" altLang="en-US"/>
          </a:p>
        </p:txBody>
      </p:sp>
      <p:pic>
        <p:nvPicPr>
          <p:cNvPr id="15" name="Picture 14"/>
          <p:cNvPicPr>
            <a:picLocks noChangeAspect="1"/>
          </p:cNvPicPr>
          <p:nvPr/>
        </p:nvPicPr>
        <p:blipFill>
          <a:blip r:embed="rId1"/>
          <a:stretch>
            <a:fillRect/>
          </a:stretch>
        </p:blipFill>
        <p:spPr>
          <a:xfrm>
            <a:off x="295275" y="1122045"/>
            <a:ext cx="8553450" cy="3873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13225" y="206125"/>
            <a:ext cx="7717500" cy="700500"/>
          </a:xfrm>
        </p:spPr>
        <p:txBody>
          <a:bodyPr/>
          <a:p>
            <a:r>
              <a:rPr lang="en-PH" altLang="en-US" sz="3200"/>
              <a:t>Infant mortality in CALABARZON</a:t>
            </a:r>
            <a:endParaRPr lang="en-PH" altLang="en-US" sz="3200"/>
          </a:p>
        </p:txBody>
      </p:sp>
      <p:pic>
        <p:nvPicPr>
          <p:cNvPr id="16" name="Picture 15" descr="Chart, pie chart&#10;&#10;Description automatically generated"/>
          <p:cNvPicPr>
            <a:picLocks noChangeAspect="1"/>
          </p:cNvPicPr>
          <p:nvPr/>
        </p:nvPicPr>
        <p:blipFill>
          <a:blip r:embed="rId1"/>
          <a:stretch>
            <a:fillRect/>
          </a:stretch>
        </p:blipFill>
        <p:spPr>
          <a:xfrm>
            <a:off x="213360" y="907415"/>
            <a:ext cx="8680450" cy="39795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2735" y="219710"/>
            <a:ext cx="8451215" cy="700405"/>
          </a:xfrm>
        </p:spPr>
        <p:txBody>
          <a:bodyPr/>
          <a:p>
            <a:r>
              <a:rPr lang="en-PH" altLang="en-US" sz="2800">
                <a:sym typeface="+mn-ea"/>
              </a:rPr>
              <a:t>Maternal deaths history from 2000 to 2018</a:t>
            </a:r>
            <a:br>
              <a:rPr lang="en-PH" altLang="en-US" sz="2800"/>
            </a:br>
            <a:endParaRPr lang="en-PH" altLang="en-US" sz="2800"/>
          </a:p>
        </p:txBody>
      </p:sp>
      <p:sp>
        <p:nvSpPr>
          <p:cNvPr id="3" name="Text Placeholder 2"/>
          <p:cNvSpPr>
            <a:spLocks noGrp="1"/>
          </p:cNvSpPr>
          <p:nvPr>
            <p:ph type="body" idx="1"/>
          </p:nvPr>
        </p:nvSpPr>
        <p:spPr/>
        <p:txBody>
          <a:bodyPr/>
          <a:p>
            <a:endParaRPr lang="en-US"/>
          </a:p>
        </p:txBody>
      </p:sp>
      <p:pic>
        <p:nvPicPr>
          <p:cNvPr id="15" name="Picture 14"/>
          <p:cNvPicPr>
            <a:picLocks noChangeAspect="1"/>
          </p:cNvPicPr>
          <p:nvPr/>
        </p:nvPicPr>
        <p:blipFill>
          <a:blip r:embed="rId1"/>
          <a:stretch>
            <a:fillRect/>
          </a:stretch>
        </p:blipFill>
        <p:spPr>
          <a:xfrm>
            <a:off x="400050" y="1050925"/>
            <a:ext cx="8343900" cy="3902075"/>
          </a:xfrm>
          <a:prstGeom prst="rect">
            <a:avLst/>
          </a:prstGeom>
        </p:spPr>
      </p:pic>
    </p:spTree>
  </p:cSld>
  <p:clrMapOvr>
    <a:masterClrMapping/>
  </p:clrMapOvr>
</p:sld>
</file>

<file path=ppt/theme/theme1.xml><?xml version="1.0" encoding="utf-8"?>
<a:theme xmlns:a="http://schemas.openxmlformats.org/drawingml/2006/main" name="Debate on the Death Penalty for Law Students by Slidesgo">
  <a:themeElements>
    <a:clrScheme name="Simple Light">
      <a:dk1>
        <a:srgbClr val="2E2A2A"/>
      </a:dk1>
      <a:lt1>
        <a:srgbClr val="FFFFFF"/>
      </a:lt1>
      <a:dk2>
        <a:srgbClr val="2E2A2A"/>
      </a:dk2>
      <a:lt2>
        <a:srgbClr val="FFFFFF"/>
      </a:lt2>
      <a:accent1>
        <a:srgbClr val="434343"/>
      </a:accent1>
      <a:accent2>
        <a:srgbClr val="F3F3F3"/>
      </a:accent2>
      <a:accent3>
        <a:srgbClr val="E1D6D6"/>
      </a:accent3>
      <a:accent4>
        <a:srgbClr val="999999"/>
      </a:accent4>
      <a:accent5>
        <a:srgbClr val="999999"/>
      </a:accent5>
      <a:accent6>
        <a:srgbClr val="999999"/>
      </a:accent6>
      <a:hlink>
        <a:srgbClr val="2E2A2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2043</Words>
  <Application>WPS Presentation</Application>
  <PresentationFormat>On-screen Show (16:9)</PresentationFormat>
  <Paragraphs>52</Paragraphs>
  <Slides>19</Slides>
  <Notes>16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19</vt:i4>
      </vt:variant>
    </vt:vector>
  </HeadingPairs>
  <TitlesOfParts>
    <vt:vector size="32" baseType="lpstr">
      <vt:lpstr>Arial</vt:lpstr>
      <vt:lpstr>SimSun</vt:lpstr>
      <vt:lpstr>Wingdings</vt:lpstr>
      <vt:lpstr>Arial</vt:lpstr>
      <vt:lpstr>Lexend Deca</vt:lpstr>
      <vt:lpstr>Segoe Print</vt:lpstr>
      <vt:lpstr>Roboto</vt:lpstr>
      <vt:lpstr>Livvic</vt:lpstr>
      <vt:lpstr>Roboto Condensed Light</vt:lpstr>
      <vt:lpstr>-apple-system</vt:lpstr>
      <vt:lpstr>Microsoft YaHei</vt:lpstr>
      <vt:lpstr>Arial Unicode MS</vt:lpstr>
      <vt:lpstr>Debate on the Death Penalty for Law Students by Slidesgo</vt:lpstr>
      <vt:lpstr>The Social Factor of Death in the Philippines</vt:lpstr>
      <vt:lpstr>Introduction</vt:lpstr>
      <vt:lpstr>Problem of the Statement</vt:lpstr>
      <vt:lpstr>Expected Output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Infant Death History</vt:lpstr>
      <vt:lpstr>Death Rate of Female caused by Diseases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Social Factor of Death in the Philippines</dc:title>
  <dc:creator/>
  <cp:lastModifiedBy>Glenn Arcega</cp:lastModifiedBy>
  <cp:revision>17</cp:revision>
  <dcterms:created xsi:type="dcterms:W3CDTF">2023-05-23T03:42:48Z</dcterms:created>
  <dcterms:modified xsi:type="dcterms:W3CDTF">2023-05-23T05:06:56Z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8FA1896CCF9E44F09D73FCE48F3B3EAE</vt:lpwstr>
  </property>
  <property fmtid="{D5CDD505-2E9C-101B-9397-08002B2CF9AE}" pid="3" name="KSOProductBuildVer">
    <vt:lpwstr>1033-11.2.0.11513</vt:lpwstr>
  </property>
</Properties>
</file>