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E9EB"/>
    <a:srgbClr val="5349E6"/>
    <a:srgbClr val="404AEB"/>
    <a:srgbClr val="2E6ADF"/>
    <a:srgbClr val="A427FF"/>
    <a:srgbClr val="364BED"/>
    <a:srgbClr val="5191CC"/>
    <a:srgbClr val="7180F1"/>
    <a:srgbClr val="FF928A"/>
    <a:srgbClr val="FFD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E3F0-F4AF-41BD-AD65-09811C58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93838CA-E075-4637-909A-528CED86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43B7432-E059-436C-86A8-0EA96D1D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7437426-C15F-4235-8573-4E44F061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EADE0D7-B439-492E-88DE-2EFE1203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937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AE8C4-E3E1-452F-92E5-3355014F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DF82178-94FC-4AF7-8E69-9289BFEB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A58A6C6-B015-415D-BA39-7246F5EF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C490E97-F056-4A94-8AF8-6C2BF642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E28C4C6-31CC-4494-B9F6-21F71E17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75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5F533F98-EC03-4AE1-B4AD-CEBFA9941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2E573F5-0116-4223-923A-93F977F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2773F89-A369-4AF7-ADDF-9C36A052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4DF2ACE-B84A-4570-B5C6-88036D12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04D04DA-42D4-4E8A-8933-62313FD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9650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93185-5684-414B-A0D5-4EF32AE2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07A5B3-50E0-43E0-917D-03BCB06B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FE17859-EA46-420C-8FB0-ED037D25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07E0120-D582-4C62-BBA9-4EBC703F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379FA66-D3E2-4EBB-B87F-20389C78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0685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D978F-339E-4C2B-BFFB-94A76F3B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45D8F0B-C81F-4B32-B7D0-AE9FF2F1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BDE8BE6-AC5B-4CF4-97FF-CA9EB1C9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47401F9-EF21-46A5-B5FF-75877FED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7A6F84F-C2AC-42A2-B3EF-782F70B0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982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44DD0-4DA9-4C5C-B9D9-0C32B225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7DFC2EF-6319-4ED4-BF46-BBC5C1FB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6834E4B-60AA-44D2-AD73-562B1C57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FBD60AA-CED1-4230-8CD2-C9232882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6FB78E2-81F2-4510-9E9C-3DB63A21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F64CFF4-5C61-4702-A00D-AD43E4DC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7484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86440-5F95-484D-96CD-86D2758D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032548F-3205-4605-A1A3-DDA3948E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6922EC3-93E6-42EE-9FC5-DC4268274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D40B273-6026-4D0C-B4EA-C4A53368F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3D30462-7D5A-4D5F-AFD6-4AC858898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9E6DFA9-D921-4148-B85D-5B557253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067FEE5-5207-4F6D-BB07-50A4F082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A778E3C-A074-498F-B2F2-ACA3184C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275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2E704-B73C-40C1-B37B-2922AA1B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D8469A86-F75F-4BF7-9569-BC4BE37A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4068D6D-02ED-4B40-A771-1931B8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DFF0B0B-F219-4A83-9FAF-6095EE7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656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BE233F8-6AA2-4225-A847-1C43687D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6DBC1EC-30C7-4939-B814-6DE4E328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E570639-00F2-4A7E-ABB4-F414BCFD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8644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E7F10-D651-49DA-8BBE-FB7BAC76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CE4754-CB0B-420D-B69A-4FC0F571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2CB719A-5C81-4682-862C-A286C6D9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22016ED-C8FF-49C5-929D-1482EF02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49E120A-AC36-4963-9DFB-81DCB68A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77487F9-F9A4-46A5-A7FA-BFAE78EF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113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0DB3F-91D5-45AD-A862-89BA9E58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37ED6DB-FDE7-48C3-9ADD-C48BD8903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6F5F8DB-49B9-4FAB-99C5-CE2154E1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FF4FBCC-DE9C-4DF6-A9F8-283D4880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4CF907A-F9FA-431F-970D-1063F848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5B1CBC9-83FB-4100-AF3B-9583780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0101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5191CC"/>
            </a:gs>
            <a:gs pos="16000">
              <a:srgbClr val="7180F1"/>
            </a:gs>
            <a:gs pos="0">
              <a:srgbClr val="24E9EB"/>
            </a:gs>
            <a:gs pos="100000">
              <a:srgbClr val="A427FF"/>
            </a:gs>
            <a:gs pos="78000">
              <a:srgbClr val="5349E6"/>
            </a:gs>
            <a:gs pos="63000">
              <a:srgbClr val="364BED"/>
            </a:gs>
            <a:gs pos="45000">
              <a:srgbClr val="2E6ADF"/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91C6E62-EFCD-4542-95FF-535E4863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82C4113-0C45-48EB-8C2C-08F5B1DA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E53943-E6FB-4BC2-B009-FAEC74685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8C3D-3AAF-42C1-B7F5-B6E4A9A4E3E4}" type="datetimeFigureOut">
              <a:rPr lang="ru-UA" smtClean="0"/>
              <a:t>12.06.2024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D2C7A1A-6F21-4CDB-BDD5-24D8D249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9A397EB-BC4C-49DB-8684-57B63AE3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EF97-DBE8-420C-A9E9-1E402081E76A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95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BC131-D726-44F4-B777-35D7C78B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293" y="1134239"/>
            <a:ext cx="10731336" cy="2387600"/>
          </a:xfrm>
        </p:spPr>
        <p:txBody>
          <a:bodyPr/>
          <a:lstStyle/>
          <a:p>
            <a:r>
              <a:rPr lang="ru-RU" b="1" dirty="0" err="1">
                <a:solidFill>
                  <a:schemeClr val="bg1"/>
                </a:solidFill>
                <a:latin typeface="+mn-lt"/>
              </a:rPr>
              <a:t>Розробка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гри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на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Unreal Engine 5</a:t>
            </a:r>
            <a:endParaRPr lang="ru-U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ідзаголовок 4">
            <a:extLst>
              <a:ext uri="{FF2B5EF4-FFF2-40B4-BE49-F238E27FC236}">
                <a16:creationId xmlns:a16="http://schemas.microsoft.com/office/drawing/2014/main" id="{0A1D8694-352C-40BD-83E6-ADF582560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b="1" dirty="0" err="1">
                <a:solidFill>
                  <a:schemeClr val="bg1"/>
                </a:solidFill>
              </a:rPr>
              <a:t>Курсова</a:t>
            </a:r>
            <a:r>
              <a:rPr lang="ru-RU" sz="4000" b="1" dirty="0">
                <a:solidFill>
                  <a:schemeClr val="bg1"/>
                </a:solidFill>
              </a:rPr>
              <a:t> робота</a:t>
            </a:r>
            <a:endParaRPr lang="ru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5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5958BC58-3FAB-4E07-93E5-A7A169B26E0F}"/>
              </a:ext>
            </a:extLst>
          </p:cNvPr>
          <p:cNvSpPr/>
          <p:nvPr/>
        </p:nvSpPr>
        <p:spPr>
          <a:xfrm>
            <a:off x="2857711" y="5801056"/>
            <a:ext cx="6120035" cy="66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51BF8-A40F-450D-868E-1F626AE7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149" y="-166481"/>
            <a:ext cx="6257306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+mn-lt"/>
              </a:rPr>
              <a:t>З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чого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почалася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робота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?</a:t>
            </a:r>
            <a:endParaRPr lang="ru-U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BB1A2F8-586B-44A5-AAA9-72DD13DDD823}"/>
              </a:ext>
            </a:extLst>
          </p:cNvPr>
          <p:cNvSpPr txBox="1">
            <a:spLocks/>
          </p:cNvSpPr>
          <p:nvPr/>
        </p:nvSpPr>
        <p:spPr>
          <a:xfrm>
            <a:off x="3092821" y="5752565"/>
            <a:ext cx="5805054" cy="835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+mn-lt"/>
              </a:rPr>
              <a:t>Прототип 1-го вар</a:t>
            </a:r>
            <a:r>
              <a:rPr lang="en-US" b="1" dirty="0" err="1">
                <a:latin typeface="+mn-lt"/>
              </a:rPr>
              <a:t>i</a:t>
            </a:r>
            <a:r>
              <a:rPr lang="ru-RU" b="1" dirty="0">
                <a:latin typeface="+mn-lt"/>
              </a:rPr>
              <a:t>анту </a:t>
            </a:r>
            <a:r>
              <a:rPr lang="ru-RU" b="1" dirty="0" err="1">
                <a:latin typeface="+mn-lt"/>
              </a:rPr>
              <a:t>гри</a:t>
            </a:r>
            <a:endParaRPr lang="ru-UA" b="1" dirty="0">
              <a:latin typeface="+mn-lt"/>
            </a:endParaRPr>
          </a:p>
        </p:txBody>
      </p:sp>
      <p:grpSp>
        <p:nvGrpSpPr>
          <p:cNvPr id="6" name="Групувати 5">
            <a:extLst>
              <a:ext uri="{FF2B5EF4-FFF2-40B4-BE49-F238E27FC236}">
                <a16:creationId xmlns:a16="http://schemas.microsoft.com/office/drawing/2014/main" id="{3A6142A5-87DC-4CA5-9E58-09E8DB460962}"/>
              </a:ext>
            </a:extLst>
          </p:cNvPr>
          <p:cNvGrpSpPr/>
          <p:nvPr/>
        </p:nvGrpSpPr>
        <p:grpSpPr>
          <a:xfrm>
            <a:off x="1532764" y="869521"/>
            <a:ext cx="8562109" cy="4675909"/>
            <a:chOff x="145476" y="968035"/>
            <a:chExt cx="8581470" cy="4915001"/>
          </a:xfrm>
        </p:grpSpPr>
        <p:sp>
          <p:nvSpPr>
            <p:cNvPr id="8" name="Прямокутник 7">
              <a:extLst>
                <a:ext uri="{FF2B5EF4-FFF2-40B4-BE49-F238E27FC236}">
                  <a16:creationId xmlns:a16="http://schemas.microsoft.com/office/drawing/2014/main" id="{45456BFD-4686-40CB-92D7-DF1A05D86C1A}"/>
                </a:ext>
              </a:extLst>
            </p:cNvPr>
            <p:cNvSpPr/>
            <p:nvPr/>
          </p:nvSpPr>
          <p:spPr>
            <a:xfrm>
              <a:off x="7916456" y="5114109"/>
              <a:ext cx="810490" cy="76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5" name="Прямокутник 4">
              <a:extLst>
                <a:ext uri="{FF2B5EF4-FFF2-40B4-BE49-F238E27FC236}">
                  <a16:creationId xmlns:a16="http://schemas.microsoft.com/office/drawing/2014/main" id="{FC3B9EC6-265C-4502-83C6-C3D5B296E852}"/>
                </a:ext>
              </a:extLst>
            </p:cNvPr>
            <p:cNvSpPr/>
            <p:nvPr/>
          </p:nvSpPr>
          <p:spPr>
            <a:xfrm>
              <a:off x="145476" y="968035"/>
              <a:ext cx="810490" cy="76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2501ED4-F34A-4E04-BB07-E31924DAC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02" y="1071938"/>
              <a:ext cx="8384545" cy="471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324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5AAE3D9E-7057-4526-9D9F-39D21D60B37F}"/>
              </a:ext>
            </a:extLst>
          </p:cNvPr>
          <p:cNvSpPr/>
          <p:nvPr/>
        </p:nvSpPr>
        <p:spPr>
          <a:xfrm>
            <a:off x="1431966" y="3342869"/>
            <a:ext cx="3888179" cy="707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5252B0C8-50EE-413D-BC6C-CB39A3889214}"/>
              </a:ext>
            </a:extLst>
          </p:cNvPr>
          <p:cNvSpPr/>
          <p:nvPr/>
        </p:nvSpPr>
        <p:spPr>
          <a:xfrm>
            <a:off x="1431965" y="2516376"/>
            <a:ext cx="6017202" cy="707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95CCC55A-F1A2-42AA-9CBE-BA1FF28158F7}"/>
              </a:ext>
            </a:extLst>
          </p:cNvPr>
          <p:cNvSpPr/>
          <p:nvPr/>
        </p:nvSpPr>
        <p:spPr>
          <a:xfrm>
            <a:off x="1431966" y="1740464"/>
            <a:ext cx="3300351" cy="707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ED2A2-6086-4855-B5FA-CE6F2D858A33}"/>
              </a:ext>
            </a:extLst>
          </p:cNvPr>
          <p:cNvSpPr txBox="1"/>
          <p:nvPr/>
        </p:nvSpPr>
        <p:spPr>
          <a:xfrm>
            <a:off x="1449530" y="5025932"/>
            <a:ext cx="6958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5) </a:t>
            </a:r>
            <a:r>
              <a:rPr lang="en-US" sz="4000" b="1" dirty="0">
                <a:solidFill>
                  <a:schemeClr val="bg1"/>
                </a:solidFill>
              </a:rPr>
              <a:t>       Marmoset </a:t>
            </a:r>
            <a:r>
              <a:rPr lang="en-US" sz="4000" b="1" dirty="0" err="1">
                <a:solidFill>
                  <a:schemeClr val="bg1"/>
                </a:solidFill>
              </a:rPr>
              <a:t>ToolBag</a:t>
            </a:r>
            <a:r>
              <a:rPr lang="en-US" sz="4000" b="1" dirty="0">
                <a:solidFill>
                  <a:schemeClr val="bg1"/>
                </a:solidFill>
              </a:rPr>
              <a:t> 4</a:t>
            </a:r>
            <a:endParaRPr lang="ru-UA" sz="4000" b="1" dirty="0">
              <a:solidFill>
                <a:schemeClr val="bg1"/>
              </a:solidFill>
            </a:endParaRPr>
          </a:p>
        </p:txBody>
      </p:sp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B549FC9D-AA76-4F52-A620-5C89BD1049CD}"/>
              </a:ext>
            </a:extLst>
          </p:cNvPr>
          <p:cNvSpPr/>
          <p:nvPr/>
        </p:nvSpPr>
        <p:spPr>
          <a:xfrm>
            <a:off x="2125273" y="5036129"/>
            <a:ext cx="670907" cy="69768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1030" name="Picture 6" descr="Marmoset Toolbag 4 - 3D Rendering, Texturing, &amp; Baking Tools">
            <a:extLst>
              <a:ext uri="{FF2B5EF4-FFF2-40B4-BE49-F238E27FC236}">
                <a16:creationId xmlns:a16="http://schemas.microsoft.com/office/drawing/2014/main" id="{63F04426-FFAA-4742-9B43-2E01FF81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92" y="5124415"/>
            <a:ext cx="560867" cy="5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795937-99E0-4208-B70F-C2EFF64874C7}"/>
              </a:ext>
            </a:extLst>
          </p:cNvPr>
          <p:cNvSpPr txBox="1"/>
          <p:nvPr/>
        </p:nvSpPr>
        <p:spPr>
          <a:xfrm>
            <a:off x="1449530" y="4202702"/>
            <a:ext cx="601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4)        Unreal Engine 5</a:t>
            </a:r>
            <a:endParaRPr lang="ru-UA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A68EFF4B-E717-4671-BB06-D9330B579B8E}"/>
              </a:ext>
            </a:extLst>
          </p:cNvPr>
          <p:cNvSpPr/>
          <p:nvPr/>
        </p:nvSpPr>
        <p:spPr>
          <a:xfrm>
            <a:off x="2125273" y="4212899"/>
            <a:ext cx="670907" cy="697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11E44-68B1-4C31-8240-9DB05566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62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n-lt"/>
              </a:rPr>
              <a:t>З </a:t>
            </a:r>
            <a:r>
              <a:rPr lang="ru-RU" sz="4000" b="1" dirty="0" err="1">
                <a:solidFill>
                  <a:schemeClr val="bg1"/>
                </a:solidFill>
                <a:latin typeface="+mn-lt"/>
              </a:rPr>
              <a:t>якими</a:t>
            </a:r>
            <a:r>
              <a:rPr lang="ru-RU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4000" b="1" dirty="0" err="1">
                <a:solidFill>
                  <a:schemeClr val="bg1"/>
                </a:solidFill>
                <a:latin typeface="+mn-lt"/>
              </a:rPr>
              <a:t>програмами</a:t>
            </a:r>
            <a:r>
              <a:rPr lang="ru-RU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4000" b="1" dirty="0" err="1">
                <a:solidFill>
                  <a:schemeClr val="bg1"/>
                </a:solidFill>
                <a:latin typeface="+mn-lt"/>
              </a:rPr>
              <a:t>працював</a:t>
            </a:r>
            <a:r>
              <a:rPr lang="ru-RU" sz="4000" b="1" dirty="0">
                <a:solidFill>
                  <a:schemeClr val="bg1"/>
                </a:solidFill>
                <a:latin typeface="+mn-lt"/>
              </a:rPr>
              <a:t> п</a:t>
            </a:r>
            <a:r>
              <a:rPr lang="en-US" sz="4000" b="1" dirty="0" err="1">
                <a:solidFill>
                  <a:schemeClr val="bg1"/>
                </a:solidFill>
                <a:latin typeface="+mn-lt"/>
              </a:rPr>
              <a:t>i</a:t>
            </a:r>
            <a:r>
              <a:rPr lang="ru-RU" sz="4000" b="1" dirty="0">
                <a:solidFill>
                  <a:schemeClr val="bg1"/>
                </a:solidFill>
                <a:latin typeface="+mn-lt"/>
              </a:rPr>
              <a:t>д час </a:t>
            </a:r>
            <a:r>
              <a:rPr lang="ru-RU" sz="4000" b="1" dirty="0" err="1">
                <a:solidFill>
                  <a:schemeClr val="bg1"/>
                </a:solidFill>
                <a:latin typeface="+mn-lt"/>
              </a:rPr>
              <a:t>роботи</a:t>
            </a:r>
            <a:endParaRPr lang="ru-UA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F70AD1-A308-4CD4-B987-5844D75A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966" y="1789999"/>
            <a:ext cx="3680361" cy="608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b="1" dirty="0">
                <a:solidFill>
                  <a:schemeClr val="bg1"/>
                </a:solidFill>
              </a:rPr>
              <a:t>1)</a:t>
            </a:r>
            <a:r>
              <a:rPr lang="en-US" sz="4000" b="1" dirty="0">
                <a:solidFill>
                  <a:schemeClr val="bg1"/>
                </a:solidFill>
              </a:rPr>
              <a:t>      </a:t>
            </a:r>
            <a:r>
              <a:rPr lang="ru-RU" sz="4000" b="1" dirty="0">
                <a:solidFill>
                  <a:schemeClr val="bg1"/>
                </a:solidFill>
              </a:rPr>
              <a:t>  </a:t>
            </a:r>
            <a:r>
              <a:rPr lang="en-US" sz="4000" b="1" dirty="0">
                <a:solidFill>
                  <a:schemeClr val="bg1"/>
                </a:solidFill>
              </a:rPr>
              <a:t>Blender</a:t>
            </a:r>
            <a:endParaRPr lang="ru-UA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D1587-4097-4AD4-A4A6-C94011D4DBDD}"/>
              </a:ext>
            </a:extLst>
          </p:cNvPr>
          <p:cNvSpPr txBox="1"/>
          <p:nvPr/>
        </p:nvSpPr>
        <p:spPr>
          <a:xfrm>
            <a:off x="1449530" y="3320488"/>
            <a:ext cx="62100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3)        </a:t>
            </a:r>
            <a:r>
              <a:rPr lang="en-US" sz="4000" b="1" dirty="0">
                <a:solidFill>
                  <a:schemeClr val="bg1"/>
                </a:solidFill>
              </a:rPr>
              <a:t>Photoshop</a:t>
            </a:r>
            <a:endParaRPr lang="ru-UA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upload.wikimedia.org/wikipedia/commons/thumb/0/0c/...">
            <a:extLst>
              <a:ext uri="{FF2B5EF4-FFF2-40B4-BE49-F238E27FC236}">
                <a16:creationId xmlns:a16="http://schemas.microsoft.com/office/drawing/2014/main" id="{13D56B3B-2A43-420D-A137-136A12AEB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3" y="1795273"/>
            <a:ext cx="698583" cy="5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FC65564B-EF2F-4100-8061-79EF22BD86D2}"/>
              </a:ext>
            </a:extLst>
          </p:cNvPr>
          <p:cNvGrpSpPr/>
          <p:nvPr/>
        </p:nvGrpSpPr>
        <p:grpSpPr>
          <a:xfrm>
            <a:off x="1449530" y="2512519"/>
            <a:ext cx="7731331" cy="707886"/>
            <a:chOff x="1448294" y="2486678"/>
            <a:chExt cx="7731331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2030C4-4F0D-4A35-8758-2E315386A663}"/>
                </a:ext>
              </a:extLst>
            </p:cNvPr>
            <p:cNvSpPr txBox="1"/>
            <p:nvPr/>
          </p:nvSpPr>
          <p:spPr>
            <a:xfrm>
              <a:off x="1448294" y="2486678"/>
              <a:ext cx="77313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4000" b="1" dirty="0">
                  <a:solidFill>
                    <a:schemeClr val="bg1"/>
                  </a:solidFill>
                </a:rPr>
                <a:t>2) </a:t>
              </a:r>
              <a:r>
                <a:rPr lang="en-US" sz="4000" b="1" dirty="0">
                  <a:solidFill>
                    <a:schemeClr val="bg1"/>
                  </a:solidFill>
                </a:rPr>
                <a:t>       Substance </a:t>
              </a:r>
              <a:r>
                <a:rPr lang="en-US" sz="4000" b="1" dirty="0" err="1">
                  <a:solidFill>
                    <a:schemeClr val="bg1"/>
                  </a:solidFill>
                </a:rPr>
                <a:t>3d</a:t>
              </a:r>
              <a:r>
                <a:rPr lang="en-US" sz="4000" b="1" dirty="0">
                  <a:solidFill>
                    <a:schemeClr val="bg1"/>
                  </a:solidFill>
                </a:rPr>
                <a:t> painter</a:t>
              </a:r>
              <a:endParaRPr lang="ru-UA" sz="4000" b="1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Adobe Substance 3D Painter icon in SVG, PNG formats">
              <a:extLst>
                <a:ext uri="{FF2B5EF4-FFF2-40B4-BE49-F238E27FC236}">
                  <a16:creationId xmlns:a16="http://schemas.microsoft.com/office/drawing/2014/main" id="{A8F97A88-232E-4161-BF30-FEFA1009A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364" y="2516826"/>
              <a:ext cx="647589" cy="647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6B750B47-12CB-4B42-BDB6-7A9C07EC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48" y="3356927"/>
            <a:ext cx="677285" cy="6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Unreal Engine Logo in SVG Vector or PNG File Format - Logo.wine">
            <a:extLst>
              <a:ext uri="{FF2B5EF4-FFF2-40B4-BE49-F238E27FC236}">
                <a16:creationId xmlns:a16="http://schemas.microsoft.com/office/drawing/2014/main" id="{ACD73EC0-D40F-4F20-972F-CCBDBC8C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55" y="4116660"/>
            <a:ext cx="1306340" cy="8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78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D89EF6-F086-4992-B68F-203AC6B8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C043B1-770C-42C7-8DDB-2C5EC998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503" y="194462"/>
            <a:ext cx="9374333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+mn-lt"/>
              </a:rPr>
              <a:t>З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чим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познайомився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п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i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д час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роботи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?</a:t>
            </a:r>
            <a:endParaRPr lang="ru-UA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21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ідзаголовок 2">
            <a:extLst>
              <a:ext uri="{FF2B5EF4-FFF2-40B4-BE49-F238E27FC236}">
                <a16:creationId xmlns:a16="http://schemas.microsoft.com/office/drawing/2014/main" id="{2B014078-99D2-4141-BAF8-28AB737A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Робота студента 25 </a:t>
            </a:r>
            <a:r>
              <a:rPr lang="ru-RU" dirty="0" err="1"/>
              <a:t>групи</a:t>
            </a:r>
            <a:r>
              <a:rPr lang="ru-RU" dirty="0"/>
              <a:t> Поповича </a:t>
            </a:r>
            <a:r>
              <a:rPr lang="en-US" dirty="0"/>
              <a:t>I</a:t>
            </a:r>
            <a:r>
              <a:rPr lang="ru-RU" dirty="0" err="1"/>
              <a:t>вана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26639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66</Words>
  <Application>Microsoft Office PowerPoint</Application>
  <PresentationFormat>Широкий екран</PresentationFormat>
  <Paragraphs>12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Розробка гри на Unreal Engine 5</vt:lpstr>
      <vt:lpstr>З чого почалася робота?</vt:lpstr>
      <vt:lpstr>З якими програмами працював пiд час роботи</vt:lpstr>
      <vt:lpstr>З чим познайомився пiд час роботи?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гри на Unreal Engine 5</dc:title>
  <dc:creator>xboxex tomuch</dc:creator>
  <cp:lastModifiedBy>xboxex tomuch</cp:lastModifiedBy>
  <cp:revision>39</cp:revision>
  <dcterms:created xsi:type="dcterms:W3CDTF">2024-06-12T14:40:25Z</dcterms:created>
  <dcterms:modified xsi:type="dcterms:W3CDTF">2024-06-12T17:31:44Z</dcterms:modified>
</cp:coreProperties>
</file>