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1386F4-1964-42ED-B4AC-1C363737D70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91D483-E442-4E22-9374-0CE8EC4AB433}">
      <dgm:prSet/>
      <dgm:spPr/>
      <dgm:t>
        <a:bodyPr/>
        <a:lstStyle/>
        <a:p>
          <a:pPr>
            <a:defRPr cap="all"/>
          </a:pPr>
          <a:r>
            <a:rPr lang="pt-BR"/>
            <a:t>A extensão universitária possibilita a aplicação prática do conhecimento acadêmico.</a:t>
          </a:r>
          <a:endParaRPr lang="en-US"/>
        </a:p>
      </dgm:t>
    </dgm:pt>
    <dgm:pt modelId="{9E04E4C5-73DE-437B-92E3-B51465029BA2}" type="parTrans" cxnId="{A688BE6D-2BF1-493B-A638-716172B5DA04}">
      <dgm:prSet/>
      <dgm:spPr/>
      <dgm:t>
        <a:bodyPr/>
        <a:lstStyle/>
        <a:p>
          <a:endParaRPr lang="en-US"/>
        </a:p>
      </dgm:t>
    </dgm:pt>
    <dgm:pt modelId="{753F8129-BDF1-4ADD-B86D-7B3CD7DE3C30}" type="sibTrans" cxnId="{A688BE6D-2BF1-493B-A638-716172B5DA04}">
      <dgm:prSet/>
      <dgm:spPr/>
      <dgm:t>
        <a:bodyPr/>
        <a:lstStyle/>
        <a:p>
          <a:endParaRPr lang="en-US"/>
        </a:p>
      </dgm:t>
    </dgm:pt>
    <dgm:pt modelId="{29F92F87-44D4-42F5-A6B8-D11DE56D14F4}">
      <dgm:prSet/>
      <dgm:spPr/>
      <dgm:t>
        <a:bodyPr/>
        <a:lstStyle/>
        <a:p>
          <a:pPr>
            <a:defRPr cap="all"/>
          </a:pPr>
          <a:r>
            <a:rPr lang="pt-BR"/>
            <a:t>Nosso projeto visa atender às necessidades de uma fotógrafa profissional.</a:t>
          </a:r>
          <a:endParaRPr lang="en-US"/>
        </a:p>
      </dgm:t>
    </dgm:pt>
    <dgm:pt modelId="{F29DDF6B-D3E0-42EF-9545-93B43843318D}" type="parTrans" cxnId="{7F264487-9943-4F1B-932E-79D9EC2DF95A}">
      <dgm:prSet/>
      <dgm:spPr/>
      <dgm:t>
        <a:bodyPr/>
        <a:lstStyle/>
        <a:p>
          <a:endParaRPr lang="en-US"/>
        </a:p>
      </dgm:t>
    </dgm:pt>
    <dgm:pt modelId="{A6E14EB1-568F-4406-956B-FAFBEAD56CAB}" type="sibTrans" cxnId="{7F264487-9943-4F1B-932E-79D9EC2DF95A}">
      <dgm:prSet/>
      <dgm:spPr/>
      <dgm:t>
        <a:bodyPr/>
        <a:lstStyle/>
        <a:p>
          <a:endParaRPr lang="en-US"/>
        </a:p>
      </dgm:t>
    </dgm:pt>
    <dgm:pt modelId="{BB02C9D7-E53A-4435-9BC0-5FDB9F9E0AFD}">
      <dgm:prSet/>
      <dgm:spPr/>
      <dgm:t>
        <a:bodyPr/>
        <a:lstStyle/>
        <a:p>
          <a:pPr>
            <a:defRPr cap="all"/>
          </a:pPr>
          <a:r>
            <a:rPr lang="pt-BR"/>
            <a:t>O objetivo é criar um sistema sociotécnico para otimizar a gestão do seu trabalho.</a:t>
          </a:r>
          <a:endParaRPr lang="en-US"/>
        </a:p>
      </dgm:t>
    </dgm:pt>
    <dgm:pt modelId="{01B79DD7-829B-48AD-A2D0-703A0E1887AF}" type="parTrans" cxnId="{7B43F12A-224A-4D4B-8F65-CE8228F49210}">
      <dgm:prSet/>
      <dgm:spPr/>
      <dgm:t>
        <a:bodyPr/>
        <a:lstStyle/>
        <a:p>
          <a:endParaRPr lang="en-US"/>
        </a:p>
      </dgm:t>
    </dgm:pt>
    <dgm:pt modelId="{F4E28AF0-1B51-4CBA-A6AA-1E43915A1DC5}" type="sibTrans" cxnId="{7B43F12A-224A-4D4B-8F65-CE8228F49210}">
      <dgm:prSet/>
      <dgm:spPr/>
      <dgm:t>
        <a:bodyPr/>
        <a:lstStyle/>
        <a:p>
          <a:endParaRPr lang="en-US"/>
        </a:p>
      </dgm:t>
    </dgm:pt>
    <dgm:pt modelId="{7459E816-9E2E-47E8-B06B-C95DC39A9E78}" type="pres">
      <dgm:prSet presAssocID="{E31386F4-1964-42ED-B4AC-1C363737D70C}" presName="root" presStyleCnt="0">
        <dgm:presLayoutVars>
          <dgm:dir/>
          <dgm:resizeHandles val="exact"/>
        </dgm:presLayoutVars>
      </dgm:prSet>
      <dgm:spPr/>
    </dgm:pt>
    <dgm:pt modelId="{B95EAB11-EE7C-4DC0-9BB4-3E0DFA5C5EE1}" type="pres">
      <dgm:prSet presAssocID="{B391D483-E442-4E22-9374-0CE8EC4AB433}" presName="compNode" presStyleCnt="0"/>
      <dgm:spPr/>
    </dgm:pt>
    <dgm:pt modelId="{FAF1DC34-AD07-4266-A525-6FFF99F96CCB}" type="pres">
      <dgm:prSet presAssocID="{B391D483-E442-4E22-9374-0CE8EC4AB43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6C593AE-D110-470B-8FDA-CDAF218EF93F}" type="pres">
      <dgm:prSet presAssocID="{B391D483-E442-4E22-9374-0CE8EC4AB4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53AA2099-525E-4024-A4AE-D38F3B937FA0}" type="pres">
      <dgm:prSet presAssocID="{B391D483-E442-4E22-9374-0CE8EC4AB433}" presName="spaceRect" presStyleCnt="0"/>
      <dgm:spPr/>
    </dgm:pt>
    <dgm:pt modelId="{0CA647EE-339F-408E-83D7-C892D908297A}" type="pres">
      <dgm:prSet presAssocID="{B391D483-E442-4E22-9374-0CE8EC4AB433}" presName="textRect" presStyleLbl="revTx" presStyleIdx="0" presStyleCnt="3">
        <dgm:presLayoutVars>
          <dgm:chMax val="1"/>
          <dgm:chPref val="1"/>
        </dgm:presLayoutVars>
      </dgm:prSet>
      <dgm:spPr/>
    </dgm:pt>
    <dgm:pt modelId="{0A5C8420-ADA8-4DE8-ABCB-E976DCDA13CF}" type="pres">
      <dgm:prSet presAssocID="{753F8129-BDF1-4ADD-B86D-7B3CD7DE3C30}" presName="sibTrans" presStyleCnt="0"/>
      <dgm:spPr/>
    </dgm:pt>
    <dgm:pt modelId="{AFB816D1-E1AE-4064-86DC-6E48155D496B}" type="pres">
      <dgm:prSet presAssocID="{29F92F87-44D4-42F5-A6B8-D11DE56D14F4}" presName="compNode" presStyleCnt="0"/>
      <dgm:spPr/>
    </dgm:pt>
    <dgm:pt modelId="{8EECB086-CB2F-429B-8D70-08B57EBEE8B2}" type="pres">
      <dgm:prSet presAssocID="{29F92F87-44D4-42F5-A6B8-D11DE56D14F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EBD09F-42B3-45A7-B367-CAD30C3274A9}" type="pres">
      <dgm:prSet presAssocID="{29F92F87-44D4-42F5-A6B8-D11DE56D14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âmera"/>
        </a:ext>
      </dgm:extLst>
    </dgm:pt>
    <dgm:pt modelId="{7504B18D-D0B6-4042-AE4C-69630AEBB150}" type="pres">
      <dgm:prSet presAssocID="{29F92F87-44D4-42F5-A6B8-D11DE56D14F4}" presName="spaceRect" presStyleCnt="0"/>
      <dgm:spPr/>
    </dgm:pt>
    <dgm:pt modelId="{7C46A87A-AFF1-470D-BA38-118D9DBCEEE1}" type="pres">
      <dgm:prSet presAssocID="{29F92F87-44D4-42F5-A6B8-D11DE56D14F4}" presName="textRect" presStyleLbl="revTx" presStyleIdx="1" presStyleCnt="3">
        <dgm:presLayoutVars>
          <dgm:chMax val="1"/>
          <dgm:chPref val="1"/>
        </dgm:presLayoutVars>
      </dgm:prSet>
      <dgm:spPr/>
    </dgm:pt>
    <dgm:pt modelId="{A3274463-C1EA-47AB-9C61-CADD45FF376B}" type="pres">
      <dgm:prSet presAssocID="{A6E14EB1-568F-4406-956B-FAFBEAD56CAB}" presName="sibTrans" presStyleCnt="0"/>
      <dgm:spPr/>
    </dgm:pt>
    <dgm:pt modelId="{74F76FD0-982C-4FFA-9F13-1DDCC1445B55}" type="pres">
      <dgm:prSet presAssocID="{BB02C9D7-E53A-4435-9BC0-5FDB9F9E0AFD}" presName="compNode" presStyleCnt="0"/>
      <dgm:spPr/>
    </dgm:pt>
    <dgm:pt modelId="{CE7DE4DD-606C-4A7E-BF77-D940AE2DB78D}" type="pres">
      <dgm:prSet presAssocID="{BB02C9D7-E53A-4435-9BC0-5FDB9F9E0AF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2D51B70-E7BF-442D-A4FD-D775C9D60FAC}" type="pres">
      <dgm:prSet presAssocID="{BB02C9D7-E53A-4435-9BC0-5FDB9F9E0A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CD235DA1-9768-4FA6-90D1-99F6E8C45551}" type="pres">
      <dgm:prSet presAssocID="{BB02C9D7-E53A-4435-9BC0-5FDB9F9E0AFD}" presName="spaceRect" presStyleCnt="0"/>
      <dgm:spPr/>
    </dgm:pt>
    <dgm:pt modelId="{8729FE3D-986C-4E55-AE26-F79249ABDF74}" type="pres">
      <dgm:prSet presAssocID="{BB02C9D7-E53A-4435-9BC0-5FDB9F9E0A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43F12A-224A-4D4B-8F65-CE8228F49210}" srcId="{E31386F4-1964-42ED-B4AC-1C363737D70C}" destId="{BB02C9D7-E53A-4435-9BC0-5FDB9F9E0AFD}" srcOrd="2" destOrd="0" parTransId="{01B79DD7-829B-48AD-A2D0-703A0E1887AF}" sibTransId="{F4E28AF0-1B51-4CBA-A6AA-1E43915A1DC5}"/>
    <dgm:cxn modelId="{E0EBD043-4497-45BB-8ACE-475485D1077F}" type="presOf" srcId="{29F92F87-44D4-42F5-A6B8-D11DE56D14F4}" destId="{7C46A87A-AFF1-470D-BA38-118D9DBCEEE1}" srcOrd="0" destOrd="0" presId="urn:microsoft.com/office/officeart/2018/5/layout/IconLeafLabelList"/>
    <dgm:cxn modelId="{9A6C2148-0758-4C18-838B-BB05B5B0BEEE}" type="presOf" srcId="{E31386F4-1964-42ED-B4AC-1C363737D70C}" destId="{7459E816-9E2E-47E8-B06B-C95DC39A9E78}" srcOrd="0" destOrd="0" presId="urn:microsoft.com/office/officeart/2018/5/layout/IconLeafLabelList"/>
    <dgm:cxn modelId="{3C0CF74C-266C-4E84-956D-A2575E1B2334}" type="presOf" srcId="{B391D483-E442-4E22-9374-0CE8EC4AB433}" destId="{0CA647EE-339F-408E-83D7-C892D908297A}" srcOrd="0" destOrd="0" presId="urn:microsoft.com/office/officeart/2018/5/layout/IconLeafLabelList"/>
    <dgm:cxn modelId="{A688BE6D-2BF1-493B-A638-716172B5DA04}" srcId="{E31386F4-1964-42ED-B4AC-1C363737D70C}" destId="{B391D483-E442-4E22-9374-0CE8EC4AB433}" srcOrd="0" destOrd="0" parTransId="{9E04E4C5-73DE-437B-92E3-B51465029BA2}" sibTransId="{753F8129-BDF1-4ADD-B86D-7B3CD7DE3C30}"/>
    <dgm:cxn modelId="{7F264487-9943-4F1B-932E-79D9EC2DF95A}" srcId="{E31386F4-1964-42ED-B4AC-1C363737D70C}" destId="{29F92F87-44D4-42F5-A6B8-D11DE56D14F4}" srcOrd="1" destOrd="0" parTransId="{F29DDF6B-D3E0-42EF-9545-93B43843318D}" sibTransId="{A6E14EB1-568F-4406-956B-FAFBEAD56CAB}"/>
    <dgm:cxn modelId="{2B56D1BF-AFE2-4150-92BC-D52B56CD0BF9}" type="presOf" srcId="{BB02C9D7-E53A-4435-9BC0-5FDB9F9E0AFD}" destId="{8729FE3D-986C-4E55-AE26-F79249ABDF74}" srcOrd="0" destOrd="0" presId="urn:microsoft.com/office/officeart/2018/5/layout/IconLeafLabelList"/>
    <dgm:cxn modelId="{A3D838F8-47D5-4EA2-892C-8408CAC69AF7}" type="presParOf" srcId="{7459E816-9E2E-47E8-B06B-C95DC39A9E78}" destId="{B95EAB11-EE7C-4DC0-9BB4-3E0DFA5C5EE1}" srcOrd="0" destOrd="0" presId="urn:microsoft.com/office/officeart/2018/5/layout/IconLeafLabelList"/>
    <dgm:cxn modelId="{F05B61A7-8C1E-4685-AE14-16B47B80C8EF}" type="presParOf" srcId="{B95EAB11-EE7C-4DC0-9BB4-3E0DFA5C5EE1}" destId="{FAF1DC34-AD07-4266-A525-6FFF99F96CCB}" srcOrd="0" destOrd="0" presId="urn:microsoft.com/office/officeart/2018/5/layout/IconLeafLabelList"/>
    <dgm:cxn modelId="{BB1E15A5-8EC8-4F51-B586-32BCF73CE37C}" type="presParOf" srcId="{B95EAB11-EE7C-4DC0-9BB4-3E0DFA5C5EE1}" destId="{C6C593AE-D110-470B-8FDA-CDAF218EF93F}" srcOrd="1" destOrd="0" presId="urn:microsoft.com/office/officeart/2018/5/layout/IconLeafLabelList"/>
    <dgm:cxn modelId="{20432E6D-ED20-4A62-A6C7-F5CA99071F45}" type="presParOf" srcId="{B95EAB11-EE7C-4DC0-9BB4-3E0DFA5C5EE1}" destId="{53AA2099-525E-4024-A4AE-D38F3B937FA0}" srcOrd="2" destOrd="0" presId="urn:microsoft.com/office/officeart/2018/5/layout/IconLeafLabelList"/>
    <dgm:cxn modelId="{EBD5C210-BC18-43E7-B62A-333263D88EB4}" type="presParOf" srcId="{B95EAB11-EE7C-4DC0-9BB4-3E0DFA5C5EE1}" destId="{0CA647EE-339F-408E-83D7-C892D908297A}" srcOrd="3" destOrd="0" presId="urn:microsoft.com/office/officeart/2018/5/layout/IconLeafLabelList"/>
    <dgm:cxn modelId="{7E2BA370-E87A-4EEC-9A60-2CA5D3FF4987}" type="presParOf" srcId="{7459E816-9E2E-47E8-B06B-C95DC39A9E78}" destId="{0A5C8420-ADA8-4DE8-ABCB-E976DCDA13CF}" srcOrd="1" destOrd="0" presId="urn:microsoft.com/office/officeart/2018/5/layout/IconLeafLabelList"/>
    <dgm:cxn modelId="{633A8092-37F5-4B62-A14B-730B55D019DF}" type="presParOf" srcId="{7459E816-9E2E-47E8-B06B-C95DC39A9E78}" destId="{AFB816D1-E1AE-4064-86DC-6E48155D496B}" srcOrd="2" destOrd="0" presId="urn:microsoft.com/office/officeart/2018/5/layout/IconLeafLabelList"/>
    <dgm:cxn modelId="{FC873D8B-39FF-48F9-80B6-B60F4A32E6FB}" type="presParOf" srcId="{AFB816D1-E1AE-4064-86DC-6E48155D496B}" destId="{8EECB086-CB2F-429B-8D70-08B57EBEE8B2}" srcOrd="0" destOrd="0" presId="urn:microsoft.com/office/officeart/2018/5/layout/IconLeafLabelList"/>
    <dgm:cxn modelId="{27D5DE3F-575D-413D-9FD8-FA3F5CC2B46F}" type="presParOf" srcId="{AFB816D1-E1AE-4064-86DC-6E48155D496B}" destId="{65EBD09F-42B3-45A7-B367-CAD30C3274A9}" srcOrd="1" destOrd="0" presId="urn:microsoft.com/office/officeart/2018/5/layout/IconLeafLabelList"/>
    <dgm:cxn modelId="{0C051859-337E-4B48-8DE3-48865810F5CE}" type="presParOf" srcId="{AFB816D1-E1AE-4064-86DC-6E48155D496B}" destId="{7504B18D-D0B6-4042-AE4C-69630AEBB150}" srcOrd="2" destOrd="0" presId="urn:microsoft.com/office/officeart/2018/5/layout/IconLeafLabelList"/>
    <dgm:cxn modelId="{3F7647C9-9E63-4CA5-A4C8-5D00760B5538}" type="presParOf" srcId="{AFB816D1-E1AE-4064-86DC-6E48155D496B}" destId="{7C46A87A-AFF1-470D-BA38-118D9DBCEEE1}" srcOrd="3" destOrd="0" presId="urn:microsoft.com/office/officeart/2018/5/layout/IconLeafLabelList"/>
    <dgm:cxn modelId="{B009E9E5-5D53-408D-8AAE-0986DFB79967}" type="presParOf" srcId="{7459E816-9E2E-47E8-B06B-C95DC39A9E78}" destId="{A3274463-C1EA-47AB-9C61-CADD45FF376B}" srcOrd="3" destOrd="0" presId="urn:microsoft.com/office/officeart/2018/5/layout/IconLeafLabelList"/>
    <dgm:cxn modelId="{68D0E36F-62A2-4C7F-9427-70B3C591DAE6}" type="presParOf" srcId="{7459E816-9E2E-47E8-B06B-C95DC39A9E78}" destId="{74F76FD0-982C-4FFA-9F13-1DDCC1445B55}" srcOrd="4" destOrd="0" presId="urn:microsoft.com/office/officeart/2018/5/layout/IconLeafLabelList"/>
    <dgm:cxn modelId="{B2005F20-5677-4A8F-A7F6-7B84D72CD91C}" type="presParOf" srcId="{74F76FD0-982C-4FFA-9F13-1DDCC1445B55}" destId="{CE7DE4DD-606C-4A7E-BF77-D940AE2DB78D}" srcOrd="0" destOrd="0" presId="urn:microsoft.com/office/officeart/2018/5/layout/IconLeafLabelList"/>
    <dgm:cxn modelId="{E7BC3D08-4FFA-44D6-8F34-16D4B12B24F9}" type="presParOf" srcId="{74F76FD0-982C-4FFA-9F13-1DDCC1445B55}" destId="{E2D51B70-E7BF-442D-A4FD-D775C9D60FAC}" srcOrd="1" destOrd="0" presId="urn:microsoft.com/office/officeart/2018/5/layout/IconLeafLabelList"/>
    <dgm:cxn modelId="{04C2CEA4-BE8D-453A-A123-38035620C2F6}" type="presParOf" srcId="{74F76FD0-982C-4FFA-9F13-1DDCC1445B55}" destId="{CD235DA1-9768-4FA6-90D1-99F6E8C45551}" srcOrd="2" destOrd="0" presId="urn:microsoft.com/office/officeart/2018/5/layout/IconLeafLabelList"/>
    <dgm:cxn modelId="{A6537710-6F04-44FC-917C-E6551CF47C5E}" type="presParOf" srcId="{74F76FD0-982C-4FFA-9F13-1DDCC1445B55}" destId="{8729FE3D-986C-4E55-AE26-F79249ABDF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6ABA23-3A0A-4051-9CD6-6CF66773BE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CB0DD6-2183-41DF-9035-C50DFBEF2D7A}">
      <dgm:prSet/>
      <dgm:spPr/>
      <dgm:t>
        <a:bodyPr/>
        <a:lstStyle/>
        <a:p>
          <a:r>
            <a:rPr lang="pt-BR" dirty="0"/>
            <a:t>A fotógrafa enfrenta dificuldades na gestão de suas fotos e vendas.</a:t>
          </a:r>
          <a:endParaRPr lang="en-US" dirty="0"/>
        </a:p>
      </dgm:t>
    </dgm:pt>
    <dgm:pt modelId="{BBE47C43-3846-477F-94AF-EC42135D0A05}" type="parTrans" cxnId="{16A5971F-285D-47F2-AD6C-2701151B6043}">
      <dgm:prSet/>
      <dgm:spPr/>
      <dgm:t>
        <a:bodyPr/>
        <a:lstStyle/>
        <a:p>
          <a:endParaRPr lang="en-US"/>
        </a:p>
      </dgm:t>
    </dgm:pt>
    <dgm:pt modelId="{1C2188C3-E054-4DB4-9E00-C84453AB8CCC}" type="sibTrans" cxnId="{16A5971F-285D-47F2-AD6C-2701151B6043}">
      <dgm:prSet/>
      <dgm:spPr/>
      <dgm:t>
        <a:bodyPr/>
        <a:lstStyle/>
        <a:p>
          <a:endParaRPr lang="en-US"/>
        </a:p>
      </dgm:t>
    </dgm:pt>
    <dgm:pt modelId="{335ED912-ED72-414A-A5DA-057F916DDC93}">
      <dgm:prSet/>
      <dgm:spPr/>
      <dgm:t>
        <a:bodyPr/>
        <a:lstStyle/>
        <a:p>
          <a:r>
            <a:rPr lang="pt-BR" dirty="0"/>
            <a:t>Plataformas existentes são caras e não possuem todas as funcionalidades necessárias.</a:t>
          </a:r>
          <a:endParaRPr lang="en-US" dirty="0"/>
        </a:p>
      </dgm:t>
    </dgm:pt>
    <dgm:pt modelId="{3C2040AD-3F95-4601-B1CD-A8F64C3D2B73}" type="parTrans" cxnId="{C1612CE7-A92E-49C0-93A1-8C67C8B65AEE}">
      <dgm:prSet/>
      <dgm:spPr/>
      <dgm:t>
        <a:bodyPr/>
        <a:lstStyle/>
        <a:p>
          <a:endParaRPr lang="en-US"/>
        </a:p>
      </dgm:t>
    </dgm:pt>
    <dgm:pt modelId="{638FC678-7054-4FE3-8420-81D7AC3C0117}" type="sibTrans" cxnId="{C1612CE7-A92E-49C0-93A1-8C67C8B65AEE}">
      <dgm:prSet/>
      <dgm:spPr/>
      <dgm:t>
        <a:bodyPr/>
        <a:lstStyle/>
        <a:p>
          <a:endParaRPr lang="en-US"/>
        </a:p>
      </dgm:t>
    </dgm:pt>
    <dgm:pt modelId="{679C8DA3-A6EA-44C8-BE0E-1503289F1CBB}">
      <dgm:prSet/>
      <dgm:spPr/>
      <dgm:t>
        <a:bodyPr/>
        <a:lstStyle/>
        <a:p>
          <a:r>
            <a:rPr lang="pt-BR"/>
            <a:t>O armazenamento de imagens é um desafio devido ao tamanho dos arquivos e custos elevados.</a:t>
          </a:r>
          <a:endParaRPr lang="en-US"/>
        </a:p>
      </dgm:t>
    </dgm:pt>
    <dgm:pt modelId="{57C2A8D9-090B-4FEB-B06C-C3F5C383FA06}" type="parTrans" cxnId="{9EDEB899-5DC8-402D-A533-8C94EAD8A2BB}">
      <dgm:prSet/>
      <dgm:spPr/>
      <dgm:t>
        <a:bodyPr/>
        <a:lstStyle/>
        <a:p>
          <a:endParaRPr lang="en-US"/>
        </a:p>
      </dgm:t>
    </dgm:pt>
    <dgm:pt modelId="{F40ADC13-75AE-4C50-B6ED-1C0662DA035D}" type="sibTrans" cxnId="{9EDEB899-5DC8-402D-A533-8C94EAD8A2BB}">
      <dgm:prSet/>
      <dgm:spPr/>
      <dgm:t>
        <a:bodyPr/>
        <a:lstStyle/>
        <a:p>
          <a:endParaRPr lang="en-US"/>
        </a:p>
      </dgm:t>
    </dgm:pt>
    <dgm:pt modelId="{7114E905-FB13-430F-B9B3-0B0A607941F5}">
      <dgm:prSet/>
      <dgm:spPr/>
      <dgm:t>
        <a:bodyPr/>
        <a:lstStyle/>
        <a:p>
          <a:r>
            <a:rPr lang="pt-BR"/>
            <a:t>A fragmentação dos serviços torna o fluxo de trabalho desorganizado.</a:t>
          </a:r>
          <a:endParaRPr lang="en-US"/>
        </a:p>
      </dgm:t>
    </dgm:pt>
    <dgm:pt modelId="{EE9AD7EA-2F64-4ACC-BA1B-27C65AEAC9C4}" type="parTrans" cxnId="{3229F90F-6158-43B3-B133-B2AFC6B2C5B8}">
      <dgm:prSet/>
      <dgm:spPr/>
      <dgm:t>
        <a:bodyPr/>
        <a:lstStyle/>
        <a:p>
          <a:endParaRPr lang="en-US"/>
        </a:p>
      </dgm:t>
    </dgm:pt>
    <dgm:pt modelId="{905D8B55-4FCF-4B77-98C9-041DDA8F087F}" type="sibTrans" cxnId="{3229F90F-6158-43B3-B133-B2AFC6B2C5B8}">
      <dgm:prSet/>
      <dgm:spPr/>
      <dgm:t>
        <a:bodyPr/>
        <a:lstStyle/>
        <a:p>
          <a:endParaRPr lang="en-US"/>
        </a:p>
      </dgm:t>
    </dgm:pt>
    <dgm:pt modelId="{3C697509-8CF9-425C-BDC8-602EED4CAF49}" type="pres">
      <dgm:prSet presAssocID="{936ABA23-3A0A-4051-9CD6-6CF66773BEF9}" presName="vert0" presStyleCnt="0">
        <dgm:presLayoutVars>
          <dgm:dir/>
          <dgm:animOne val="branch"/>
          <dgm:animLvl val="lvl"/>
        </dgm:presLayoutVars>
      </dgm:prSet>
      <dgm:spPr/>
    </dgm:pt>
    <dgm:pt modelId="{588DC0F0-EDF0-4A8F-9DE1-9DB45BE27C2F}" type="pres">
      <dgm:prSet presAssocID="{8ECB0DD6-2183-41DF-9035-C50DFBEF2D7A}" presName="thickLine" presStyleLbl="alignNode1" presStyleIdx="0" presStyleCnt="4"/>
      <dgm:spPr/>
    </dgm:pt>
    <dgm:pt modelId="{D78A51DD-2387-4EAA-8ACF-5F279AC96ED9}" type="pres">
      <dgm:prSet presAssocID="{8ECB0DD6-2183-41DF-9035-C50DFBEF2D7A}" presName="horz1" presStyleCnt="0"/>
      <dgm:spPr/>
    </dgm:pt>
    <dgm:pt modelId="{D36B86F5-E324-4A5D-BA67-075044A743A7}" type="pres">
      <dgm:prSet presAssocID="{8ECB0DD6-2183-41DF-9035-C50DFBEF2D7A}" presName="tx1" presStyleLbl="revTx" presStyleIdx="0" presStyleCnt="4"/>
      <dgm:spPr/>
    </dgm:pt>
    <dgm:pt modelId="{852C6F73-AEC8-492F-9471-FC017A862C65}" type="pres">
      <dgm:prSet presAssocID="{8ECB0DD6-2183-41DF-9035-C50DFBEF2D7A}" presName="vert1" presStyleCnt="0"/>
      <dgm:spPr/>
    </dgm:pt>
    <dgm:pt modelId="{E70D2DE7-7031-43C5-92AD-50CC8812F48A}" type="pres">
      <dgm:prSet presAssocID="{335ED912-ED72-414A-A5DA-057F916DDC93}" presName="thickLine" presStyleLbl="alignNode1" presStyleIdx="1" presStyleCnt="4"/>
      <dgm:spPr/>
    </dgm:pt>
    <dgm:pt modelId="{6415464B-CD59-4EEC-8D76-C094900E2074}" type="pres">
      <dgm:prSet presAssocID="{335ED912-ED72-414A-A5DA-057F916DDC93}" presName="horz1" presStyleCnt="0"/>
      <dgm:spPr/>
    </dgm:pt>
    <dgm:pt modelId="{8E9986A9-6DE4-4BA7-9BAD-716ED895979C}" type="pres">
      <dgm:prSet presAssocID="{335ED912-ED72-414A-A5DA-057F916DDC93}" presName="tx1" presStyleLbl="revTx" presStyleIdx="1" presStyleCnt="4"/>
      <dgm:spPr/>
    </dgm:pt>
    <dgm:pt modelId="{9BA1B78C-3677-484C-902F-80FF86BD5B98}" type="pres">
      <dgm:prSet presAssocID="{335ED912-ED72-414A-A5DA-057F916DDC93}" presName="vert1" presStyleCnt="0"/>
      <dgm:spPr/>
    </dgm:pt>
    <dgm:pt modelId="{1D2820D4-F277-4955-9E7A-D3A53BAF2EBA}" type="pres">
      <dgm:prSet presAssocID="{679C8DA3-A6EA-44C8-BE0E-1503289F1CBB}" presName="thickLine" presStyleLbl="alignNode1" presStyleIdx="2" presStyleCnt="4"/>
      <dgm:spPr/>
    </dgm:pt>
    <dgm:pt modelId="{48985A00-5295-4180-9C7E-29743EC490CA}" type="pres">
      <dgm:prSet presAssocID="{679C8DA3-A6EA-44C8-BE0E-1503289F1CBB}" presName="horz1" presStyleCnt="0"/>
      <dgm:spPr/>
    </dgm:pt>
    <dgm:pt modelId="{1CBD3E0F-2A2B-4E93-B2C9-AAA812E5019E}" type="pres">
      <dgm:prSet presAssocID="{679C8DA3-A6EA-44C8-BE0E-1503289F1CBB}" presName="tx1" presStyleLbl="revTx" presStyleIdx="2" presStyleCnt="4"/>
      <dgm:spPr/>
    </dgm:pt>
    <dgm:pt modelId="{F035758F-7909-4668-8BAE-C3231130245A}" type="pres">
      <dgm:prSet presAssocID="{679C8DA3-A6EA-44C8-BE0E-1503289F1CBB}" presName="vert1" presStyleCnt="0"/>
      <dgm:spPr/>
    </dgm:pt>
    <dgm:pt modelId="{53FE7C0E-EDE8-4602-BC13-6C1AEBCEE9E6}" type="pres">
      <dgm:prSet presAssocID="{7114E905-FB13-430F-B9B3-0B0A607941F5}" presName="thickLine" presStyleLbl="alignNode1" presStyleIdx="3" presStyleCnt="4"/>
      <dgm:spPr/>
    </dgm:pt>
    <dgm:pt modelId="{81A3C9D4-DE81-4AAA-A124-8B2E5E391542}" type="pres">
      <dgm:prSet presAssocID="{7114E905-FB13-430F-B9B3-0B0A607941F5}" presName="horz1" presStyleCnt="0"/>
      <dgm:spPr/>
    </dgm:pt>
    <dgm:pt modelId="{98F6B9F7-9CF2-4B49-9C70-D9F1EAE8EE1C}" type="pres">
      <dgm:prSet presAssocID="{7114E905-FB13-430F-B9B3-0B0A607941F5}" presName="tx1" presStyleLbl="revTx" presStyleIdx="3" presStyleCnt="4"/>
      <dgm:spPr/>
    </dgm:pt>
    <dgm:pt modelId="{7DDFB4A8-ECF5-487E-9D3F-6066A57DA2C1}" type="pres">
      <dgm:prSet presAssocID="{7114E905-FB13-430F-B9B3-0B0A607941F5}" presName="vert1" presStyleCnt="0"/>
      <dgm:spPr/>
    </dgm:pt>
  </dgm:ptLst>
  <dgm:cxnLst>
    <dgm:cxn modelId="{F5FFCE06-1C23-4EB0-91D2-AC1564B5F913}" type="presOf" srcId="{7114E905-FB13-430F-B9B3-0B0A607941F5}" destId="{98F6B9F7-9CF2-4B49-9C70-D9F1EAE8EE1C}" srcOrd="0" destOrd="0" presId="urn:microsoft.com/office/officeart/2008/layout/LinedList"/>
    <dgm:cxn modelId="{43F4FF0A-67FC-4B79-AD1A-4CB6CB162B2C}" type="presOf" srcId="{936ABA23-3A0A-4051-9CD6-6CF66773BEF9}" destId="{3C697509-8CF9-425C-BDC8-602EED4CAF49}" srcOrd="0" destOrd="0" presId="urn:microsoft.com/office/officeart/2008/layout/LinedList"/>
    <dgm:cxn modelId="{628E230B-145E-4870-9870-04B9FAD79477}" type="presOf" srcId="{335ED912-ED72-414A-A5DA-057F916DDC93}" destId="{8E9986A9-6DE4-4BA7-9BAD-716ED895979C}" srcOrd="0" destOrd="0" presId="urn:microsoft.com/office/officeart/2008/layout/LinedList"/>
    <dgm:cxn modelId="{3229F90F-6158-43B3-B133-B2AFC6B2C5B8}" srcId="{936ABA23-3A0A-4051-9CD6-6CF66773BEF9}" destId="{7114E905-FB13-430F-B9B3-0B0A607941F5}" srcOrd="3" destOrd="0" parTransId="{EE9AD7EA-2F64-4ACC-BA1B-27C65AEAC9C4}" sibTransId="{905D8B55-4FCF-4B77-98C9-041DDA8F087F}"/>
    <dgm:cxn modelId="{EA6C2719-C429-4B4C-93D5-E2C49A9F714F}" type="presOf" srcId="{679C8DA3-A6EA-44C8-BE0E-1503289F1CBB}" destId="{1CBD3E0F-2A2B-4E93-B2C9-AAA812E5019E}" srcOrd="0" destOrd="0" presId="urn:microsoft.com/office/officeart/2008/layout/LinedList"/>
    <dgm:cxn modelId="{16A5971F-285D-47F2-AD6C-2701151B6043}" srcId="{936ABA23-3A0A-4051-9CD6-6CF66773BEF9}" destId="{8ECB0DD6-2183-41DF-9035-C50DFBEF2D7A}" srcOrd="0" destOrd="0" parTransId="{BBE47C43-3846-477F-94AF-EC42135D0A05}" sibTransId="{1C2188C3-E054-4DB4-9E00-C84453AB8CCC}"/>
    <dgm:cxn modelId="{9EDEB899-5DC8-402D-A533-8C94EAD8A2BB}" srcId="{936ABA23-3A0A-4051-9CD6-6CF66773BEF9}" destId="{679C8DA3-A6EA-44C8-BE0E-1503289F1CBB}" srcOrd="2" destOrd="0" parTransId="{57C2A8D9-090B-4FEB-B06C-C3F5C383FA06}" sibTransId="{F40ADC13-75AE-4C50-B6ED-1C0662DA035D}"/>
    <dgm:cxn modelId="{C6C657B8-618B-47BA-9F53-42F6BAD30690}" type="presOf" srcId="{8ECB0DD6-2183-41DF-9035-C50DFBEF2D7A}" destId="{D36B86F5-E324-4A5D-BA67-075044A743A7}" srcOrd="0" destOrd="0" presId="urn:microsoft.com/office/officeart/2008/layout/LinedList"/>
    <dgm:cxn modelId="{C1612CE7-A92E-49C0-93A1-8C67C8B65AEE}" srcId="{936ABA23-3A0A-4051-9CD6-6CF66773BEF9}" destId="{335ED912-ED72-414A-A5DA-057F916DDC93}" srcOrd="1" destOrd="0" parTransId="{3C2040AD-3F95-4601-B1CD-A8F64C3D2B73}" sibTransId="{638FC678-7054-4FE3-8420-81D7AC3C0117}"/>
    <dgm:cxn modelId="{CE4E150B-AB8F-4189-9186-5D3167F38854}" type="presParOf" srcId="{3C697509-8CF9-425C-BDC8-602EED4CAF49}" destId="{588DC0F0-EDF0-4A8F-9DE1-9DB45BE27C2F}" srcOrd="0" destOrd="0" presId="urn:microsoft.com/office/officeart/2008/layout/LinedList"/>
    <dgm:cxn modelId="{37BE5315-E707-4190-B411-E3587ADEB7C2}" type="presParOf" srcId="{3C697509-8CF9-425C-BDC8-602EED4CAF49}" destId="{D78A51DD-2387-4EAA-8ACF-5F279AC96ED9}" srcOrd="1" destOrd="0" presId="urn:microsoft.com/office/officeart/2008/layout/LinedList"/>
    <dgm:cxn modelId="{97D7FEBB-A574-4AE5-B22C-20301CF5A241}" type="presParOf" srcId="{D78A51DD-2387-4EAA-8ACF-5F279AC96ED9}" destId="{D36B86F5-E324-4A5D-BA67-075044A743A7}" srcOrd="0" destOrd="0" presId="urn:microsoft.com/office/officeart/2008/layout/LinedList"/>
    <dgm:cxn modelId="{98DDD7D0-743D-4E92-BB97-B216E697A195}" type="presParOf" srcId="{D78A51DD-2387-4EAA-8ACF-5F279AC96ED9}" destId="{852C6F73-AEC8-492F-9471-FC017A862C65}" srcOrd="1" destOrd="0" presId="urn:microsoft.com/office/officeart/2008/layout/LinedList"/>
    <dgm:cxn modelId="{1611D657-45C4-4346-AB47-54DD7968F421}" type="presParOf" srcId="{3C697509-8CF9-425C-BDC8-602EED4CAF49}" destId="{E70D2DE7-7031-43C5-92AD-50CC8812F48A}" srcOrd="2" destOrd="0" presId="urn:microsoft.com/office/officeart/2008/layout/LinedList"/>
    <dgm:cxn modelId="{367C9C08-E722-46CB-A74D-6510BE85070E}" type="presParOf" srcId="{3C697509-8CF9-425C-BDC8-602EED4CAF49}" destId="{6415464B-CD59-4EEC-8D76-C094900E2074}" srcOrd="3" destOrd="0" presId="urn:microsoft.com/office/officeart/2008/layout/LinedList"/>
    <dgm:cxn modelId="{61172E0A-955B-4066-91AA-2F9F3BFD9ED3}" type="presParOf" srcId="{6415464B-CD59-4EEC-8D76-C094900E2074}" destId="{8E9986A9-6DE4-4BA7-9BAD-716ED895979C}" srcOrd="0" destOrd="0" presId="urn:microsoft.com/office/officeart/2008/layout/LinedList"/>
    <dgm:cxn modelId="{AEDD16B4-6ECF-4FBE-969A-9D4DE032FBB4}" type="presParOf" srcId="{6415464B-CD59-4EEC-8D76-C094900E2074}" destId="{9BA1B78C-3677-484C-902F-80FF86BD5B98}" srcOrd="1" destOrd="0" presId="urn:microsoft.com/office/officeart/2008/layout/LinedList"/>
    <dgm:cxn modelId="{3035FE09-70CB-4092-B018-DB3AC9B6F72A}" type="presParOf" srcId="{3C697509-8CF9-425C-BDC8-602EED4CAF49}" destId="{1D2820D4-F277-4955-9E7A-D3A53BAF2EBA}" srcOrd="4" destOrd="0" presId="urn:microsoft.com/office/officeart/2008/layout/LinedList"/>
    <dgm:cxn modelId="{4230104A-5110-4DD0-9B14-68C2F7F85B54}" type="presParOf" srcId="{3C697509-8CF9-425C-BDC8-602EED4CAF49}" destId="{48985A00-5295-4180-9C7E-29743EC490CA}" srcOrd="5" destOrd="0" presId="urn:microsoft.com/office/officeart/2008/layout/LinedList"/>
    <dgm:cxn modelId="{8F7D67F8-BA96-4DBB-AA29-52B6DE4E761A}" type="presParOf" srcId="{48985A00-5295-4180-9C7E-29743EC490CA}" destId="{1CBD3E0F-2A2B-4E93-B2C9-AAA812E5019E}" srcOrd="0" destOrd="0" presId="urn:microsoft.com/office/officeart/2008/layout/LinedList"/>
    <dgm:cxn modelId="{47140F4F-2831-468B-97A5-79AAB904D78E}" type="presParOf" srcId="{48985A00-5295-4180-9C7E-29743EC490CA}" destId="{F035758F-7909-4668-8BAE-C3231130245A}" srcOrd="1" destOrd="0" presId="urn:microsoft.com/office/officeart/2008/layout/LinedList"/>
    <dgm:cxn modelId="{EF406BA1-8BC2-4659-8214-77F79DABD1FE}" type="presParOf" srcId="{3C697509-8CF9-425C-BDC8-602EED4CAF49}" destId="{53FE7C0E-EDE8-4602-BC13-6C1AEBCEE9E6}" srcOrd="6" destOrd="0" presId="urn:microsoft.com/office/officeart/2008/layout/LinedList"/>
    <dgm:cxn modelId="{8042B740-F01A-4436-8BC8-F4B3EEAD3F17}" type="presParOf" srcId="{3C697509-8CF9-425C-BDC8-602EED4CAF49}" destId="{81A3C9D4-DE81-4AAA-A124-8B2E5E391542}" srcOrd="7" destOrd="0" presId="urn:microsoft.com/office/officeart/2008/layout/LinedList"/>
    <dgm:cxn modelId="{3F574AB6-0D1B-428D-A104-B2BADD438A3A}" type="presParOf" srcId="{81A3C9D4-DE81-4AAA-A124-8B2E5E391542}" destId="{98F6B9F7-9CF2-4B49-9C70-D9F1EAE8EE1C}" srcOrd="0" destOrd="0" presId="urn:microsoft.com/office/officeart/2008/layout/LinedList"/>
    <dgm:cxn modelId="{19A3DE43-7385-4162-9DEE-324EDA07F67E}" type="presParOf" srcId="{81A3C9D4-DE81-4AAA-A124-8B2E5E391542}" destId="{7DDFB4A8-ECF5-487E-9D3F-6066A57DA2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1DC34-AD07-4266-A525-6FFF99F96CCB}">
      <dsp:nvSpPr>
        <dsp:cNvPr id="0" name=""/>
        <dsp:cNvSpPr/>
      </dsp:nvSpPr>
      <dsp:spPr>
        <a:xfrm>
          <a:off x="700214" y="22693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93AE-D110-470B-8FDA-CDAF218EF93F}">
      <dsp:nvSpPr>
        <dsp:cNvPr id="0" name=""/>
        <dsp:cNvSpPr/>
      </dsp:nvSpPr>
      <dsp:spPr>
        <a:xfrm>
          <a:off x="1117027" y="6437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647EE-339F-408E-83D7-C892D908297A}">
      <dsp:nvSpPr>
        <dsp:cNvPr id="0" name=""/>
        <dsp:cNvSpPr/>
      </dsp:nvSpPr>
      <dsp:spPr>
        <a:xfrm>
          <a:off x="74995" y="279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A extensão universitária possibilita a aplicação prática do conhecimento acadêmico.</a:t>
          </a:r>
          <a:endParaRPr lang="en-US" sz="1500" kern="1200"/>
        </a:p>
      </dsp:txBody>
      <dsp:txXfrm>
        <a:off x="74995" y="2791931"/>
        <a:ext cx="3206250" cy="720000"/>
      </dsp:txXfrm>
    </dsp:sp>
    <dsp:sp modelId="{8EECB086-CB2F-429B-8D70-08B57EBEE8B2}">
      <dsp:nvSpPr>
        <dsp:cNvPr id="0" name=""/>
        <dsp:cNvSpPr/>
      </dsp:nvSpPr>
      <dsp:spPr>
        <a:xfrm>
          <a:off x="4467558" y="22693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BD09F-42B3-45A7-B367-CAD30C3274A9}">
      <dsp:nvSpPr>
        <dsp:cNvPr id="0" name=""/>
        <dsp:cNvSpPr/>
      </dsp:nvSpPr>
      <dsp:spPr>
        <a:xfrm>
          <a:off x="4884370" y="6437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6A87A-AFF1-470D-BA38-118D9DBCEEE1}">
      <dsp:nvSpPr>
        <dsp:cNvPr id="0" name=""/>
        <dsp:cNvSpPr/>
      </dsp:nvSpPr>
      <dsp:spPr>
        <a:xfrm>
          <a:off x="3842339" y="279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Nosso projeto visa atender às necessidades de uma fotógrafa profissional.</a:t>
          </a:r>
          <a:endParaRPr lang="en-US" sz="1500" kern="1200"/>
        </a:p>
      </dsp:txBody>
      <dsp:txXfrm>
        <a:off x="3842339" y="2791931"/>
        <a:ext cx="3206250" cy="720000"/>
      </dsp:txXfrm>
    </dsp:sp>
    <dsp:sp modelId="{CE7DE4DD-606C-4A7E-BF77-D940AE2DB78D}">
      <dsp:nvSpPr>
        <dsp:cNvPr id="0" name=""/>
        <dsp:cNvSpPr/>
      </dsp:nvSpPr>
      <dsp:spPr>
        <a:xfrm>
          <a:off x="8234902" y="226931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51B70-E7BF-442D-A4FD-D775C9D60FAC}">
      <dsp:nvSpPr>
        <dsp:cNvPr id="0" name=""/>
        <dsp:cNvSpPr/>
      </dsp:nvSpPr>
      <dsp:spPr>
        <a:xfrm>
          <a:off x="8651714" y="6437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9FE3D-986C-4E55-AE26-F79249ABDF74}">
      <dsp:nvSpPr>
        <dsp:cNvPr id="0" name=""/>
        <dsp:cNvSpPr/>
      </dsp:nvSpPr>
      <dsp:spPr>
        <a:xfrm>
          <a:off x="7609683" y="279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O objetivo é criar um sistema sociotécnico para otimizar a gestão do seu trabalho.</a:t>
          </a:r>
          <a:endParaRPr lang="en-US" sz="1500" kern="1200"/>
        </a:p>
      </dsp:txBody>
      <dsp:txXfrm>
        <a:off x="7609683" y="2791931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DC0F0-EDF0-4A8F-9DE1-9DB45BE27C2F}">
      <dsp:nvSpPr>
        <dsp:cNvPr id="0" name=""/>
        <dsp:cNvSpPr/>
      </dsp:nvSpPr>
      <dsp:spPr>
        <a:xfrm>
          <a:off x="0" y="0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B86F5-E324-4A5D-BA67-075044A743A7}">
      <dsp:nvSpPr>
        <dsp:cNvPr id="0" name=""/>
        <dsp:cNvSpPr/>
      </dsp:nvSpPr>
      <dsp:spPr>
        <a:xfrm>
          <a:off x="0" y="0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A fotógrafa enfrenta dificuldades na gestão de suas fotos e vendas.</a:t>
          </a:r>
          <a:endParaRPr lang="en-US" sz="2600" kern="1200" dirty="0"/>
        </a:p>
      </dsp:txBody>
      <dsp:txXfrm>
        <a:off x="0" y="0"/>
        <a:ext cx="7216416" cy="1277815"/>
      </dsp:txXfrm>
    </dsp:sp>
    <dsp:sp modelId="{E70D2DE7-7031-43C5-92AD-50CC8812F48A}">
      <dsp:nvSpPr>
        <dsp:cNvPr id="0" name=""/>
        <dsp:cNvSpPr/>
      </dsp:nvSpPr>
      <dsp:spPr>
        <a:xfrm>
          <a:off x="0" y="1277815"/>
          <a:ext cx="7216416" cy="0"/>
        </a:xfrm>
        <a:prstGeom prst="line">
          <a:avLst/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accent2">
              <a:hueOff val="2357366"/>
              <a:satOff val="-8879"/>
              <a:lumOff val="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986A9-6DE4-4BA7-9BAD-716ED895979C}">
      <dsp:nvSpPr>
        <dsp:cNvPr id="0" name=""/>
        <dsp:cNvSpPr/>
      </dsp:nvSpPr>
      <dsp:spPr>
        <a:xfrm>
          <a:off x="0" y="1277815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Plataformas existentes são caras e não possuem todas as funcionalidades necessárias.</a:t>
          </a:r>
          <a:endParaRPr lang="en-US" sz="2600" kern="1200" dirty="0"/>
        </a:p>
      </dsp:txBody>
      <dsp:txXfrm>
        <a:off x="0" y="1277815"/>
        <a:ext cx="7216416" cy="1277815"/>
      </dsp:txXfrm>
    </dsp:sp>
    <dsp:sp modelId="{1D2820D4-F277-4955-9E7A-D3A53BAF2EBA}">
      <dsp:nvSpPr>
        <dsp:cNvPr id="0" name=""/>
        <dsp:cNvSpPr/>
      </dsp:nvSpPr>
      <dsp:spPr>
        <a:xfrm>
          <a:off x="0" y="2555630"/>
          <a:ext cx="7216416" cy="0"/>
        </a:xfrm>
        <a:prstGeom prst="line">
          <a:avLst/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accent2">
              <a:hueOff val="4714731"/>
              <a:satOff val="-17759"/>
              <a:lumOff val="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D3E0F-2A2B-4E93-B2C9-AAA812E5019E}">
      <dsp:nvSpPr>
        <dsp:cNvPr id="0" name=""/>
        <dsp:cNvSpPr/>
      </dsp:nvSpPr>
      <dsp:spPr>
        <a:xfrm>
          <a:off x="0" y="2555630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O armazenamento de imagens é um desafio devido ao tamanho dos arquivos e custos elevados.</a:t>
          </a:r>
          <a:endParaRPr lang="en-US" sz="2600" kern="1200"/>
        </a:p>
      </dsp:txBody>
      <dsp:txXfrm>
        <a:off x="0" y="2555630"/>
        <a:ext cx="7216416" cy="1277815"/>
      </dsp:txXfrm>
    </dsp:sp>
    <dsp:sp modelId="{53FE7C0E-EDE8-4602-BC13-6C1AEBCEE9E6}">
      <dsp:nvSpPr>
        <dsp:cNvPr id="0" name=""/>
        <dsp:cNvSpPr/>
      </dsp:nvSpPr>
      <dsp:spPr>
        <a:xfrm>
          <a:off x="0" y="3833445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6B9F7-9CF2-4B49-9C70-D9F1EAE8EE1C}">
      <dsp:nvSpPr>
        <dsp:cNvPr id="0" name=""/>
        <dsp:cNvSpPr/>
      </dsp:nvSpPr>
      <dsp:spPr>
        <a:xfrm>
          <a:off x="0" y="3833445"/>
          <a:ext cx="7216416" cy="127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A fragmentação dos serviços torna o fluxo de trabalho desorganizado.</a:t>
          </a:r>
          <a:endParaRPr lang="en-US" sz="2600" kern="1200"/>
        </a:p>
      </dsp:txBody>
      <dsp:txXfrm>
        <a:off x="0" y="3833445"/>
        <a:ext cx="7216416" cy="1277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8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77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5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87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2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0DE18-ED22-49F8-13CE-993EC40B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12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562757-9024-4B52-3774-E684FEE8D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5210408" cy="3524250"/>
          </a:xfrm>
        </p:spPr>
        <p:txBody>
          <a:bodyPr>
            <a:normAutofit/>
          </a:bodyPr>
          <a:lstStyle/>
          <a:p>
            <a:r>
              <a:rPr lang="pt-BR" sz="5800" dirty="0" err="1"/>
              <a:t>Emmyli</a:t>
            </a:r>
            <a:r>
              <a:rPr lang="pt-BR" sz="5800" dirty="0"/>
              <a:t> Morais Fotografias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A88CF7-D197-C6D7-FBC2-1AC4436CA464}"/>
              </a:ext>
            </a:extLst>
          </p:cNvPr>
          <p:cNvSpPr txBox="1"/>
          <p:nvPr/>
        </p:nvSpPr>
        <p:spPr>
          <a:xfrm>
            <a:off x="514117" y="4882722"/>
            <a:ext cx="433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/>
              <a:t>Grupo 2: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-apple-system"/>
              </a:rPr>
              <a:t>Adriel Agnes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>
                <a:latin typeface="-apple-system"/>
              </a:rPr>
              <a:t>B</a:t>
            </a:r>
            <a:r>
              <a:rPr lang="it-IT" sz="1600" b="0" i="0" dirty="0">
                <a:effectLst/>
                <a:latin typeface="-apple-system"/>
              </a:rPr>
              <a:t>árbara Sena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-apple-system"/>
              </a:rPr>
              <a:t>Gleyston Guimarães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-apple-system"/>
              </a:rPr>
              <a:t>Rafael Cassiano</a:t>
            </a:r>
          </a:p>
        </p:txBody>
      </p:sp>
    </p:spTree>
    <p:extLst>
      <p:ext uri="{BB962C8B-B14F-4D97-AF65-F5344CB8AC3E}">
        <p14:creationId xmlns:p14="http://schemas.microsoft.com/office/powerpoint/2010/main" val="30690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CD275E-092D-FDE7-E337-48AE689C0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AC7E5CE3-92B0-1606-7B17-1B8A6219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3B9DCB6-3615-D2D7-D6CF-8AD8B70C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25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07ABD164-F4E4-AEA7-5E4E-6E099FA46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5D0308E-F4D1-5909-5F10-49534905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222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77F27A-4B29-637A-6672-D6642F0F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356"/>
            <a:ext cx="4029075" cy="478026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CCC4DFB-0388-024E-C49D-095527592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462" y="1627205"/>
            <a:ext cx="4029076" cy="483074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DD4CB2-CA4A-7A65-B446-B919B4435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925" y="1641356"/>
            <a:ext cx="4087553" cy="48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E9FE5-C990-D476-B9BB-4A33E5BE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82B2FB64-FD9A-3160-D23A-ECFC53F6C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07B70525-36B0-88FE-79C5-A78D1E537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25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32AA84DF-1CE7-95B5-3067-091A416F2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DCAB084-1480-AF9C-DFED-D6CEA74E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2225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0ECE46C-CBC8-6FB4-4BBE-4EA1B12E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356"/>
            <a:ext cx="4000500" cy="478837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53A8F4E-85BF-387F-B35B-FA9AE0C42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026" y="1679455"/>
            <a:ext cx="3956872" cy="47238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4EE68A9-D8D4-7631-CDE9-FDFC4E712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6" y="1634778"/>
            <a:ext cx="4042535" cy="47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3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D40B8-F261-D34D-59B7-4B949374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2B6934FE-D2C1-993D-7269-45DC5DDB4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E0806E3C-F244-E56B-1837-161D42AE5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25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E47A926B-FB99-A417-6447-4932E251F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7FCE0392-0079-8AE7-8CCE-8083A472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222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F8AA51D-DCC2-3CC6-2993-317A1B17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2" t="1766" r="2894" b="9402"/>
          <a:stretch/>
        </p:blipFill>
        <p:spPr>
          <a:xfrm>
            <a:off x="118872" y="1353311"/>
            <a:ext cx="11923776" cy="65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7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Gráfico, Diagrama&#10;&#10;O conteúdo gerado por IA pode estar incorreto.">
            <a:extLst>
              <a:ext uri="{FF2B5EF4-FFF2-40B4-BE49-F238E27FC236}">
                <a16:creationId xmlns:a16="http://schemas.microsoft.com/office/drawing/2014/main" id="{0804C22E-6989-8265-53B9-F24DAECE6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0"/>
            <a:ext cx="10602839" cy="6858000"/>
          </a:xfrm>
        </p:spPr>
      </p:pic>
    </p:spTree>
    <p:extLst>
      <p:ext uri="{BB962C8B-B14F-4D97-AF65-F5344CB8AC3E}">
        <p14:creationId xmlns:p14="http://schemas.microsoft.com/office/powerpoint/2010/main" val="71753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sa com itens de produtividade">
            <a:extLst>
              <a:ext uri="{FF2B5EF4-FFF2-40B4-BE49-F238E27FC236}">
                <a16:creationId xmlns:a16="http://schemas.microsoft.com/office/drawing/2014/main" id="{177CBDB8-32BC-F017-AB01-2216E184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983" r="1873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231B093-42BB-C504-7916-DB23B67F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 b="1"/>
              <a:t>Conclusão</a:t>
            </a:r>
            <a:br>
              <a:rPr lang="pt-BR" sz="3400"/>
            </a:br>
            <a:endParaRPr lang="pt-BR" sz="3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52206B-1250-A9A6-9B04-C24C74B9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projeto oferece uma solução prática e acessível para a fotógrafa.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Potencializa a extensão universitária como ferramenta de impacto social.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Desenvolvemos competências técnicas e preparamos para desafios do mercado.</a:t>
            </a:r>
          </a:p>
        </p:txBody>
      </p:sp>
    </p:spTree>
    <p:extLst>
      <p:ext uri="{BB962C8B-B14F-4D97-AF65-F5344CB8AC3E}">
        <p14:creationId xmlns:p14="http://schemas.microsoft.com/office/powerpoint/2010/main" val="37513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57095-989A-3A8F-DA4E-027B06BC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 b="1" dirty="0"/>
              <a:t>Desenvolvimento de um Sistema para Fotógrafos Profissionais</a:t>
            </a:r>
            <a:br>
              <a:rPr lang="pt-BR" sz="2500" dirty="0"/>
            </a:br>
            <a:r>
              <a:rPr lang="pt-BR" sz="2500" dirty="0"/>
              <a:t>Aplicando a Extensão Universitária para Solução de Problemas Reais</a:t>
            </a:r>
            <a:br>
              <a:rPr lang="pt-BR" sz="2500" dirty="0"/>
            </a:br>
            <a:endParaRPr lang="pt-BR" sz="2500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5B81847E-5995-D499-386A-3E996AD46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745396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5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F106-8FF8-6594-4A33-AB40BB5B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97281"/>
            <a:ext cx="10890929" cy="832103"/>
          </a:xfrm>
        </p:spPr>
        <p:txBody>
          <a:bodyPr/>
          <a:lstStyle/>
          <a:p>
            <a:pPr algn="l"/>
            <a:r>
              <a:rPr lang="pt-BR" b="1" i="0" dirty="0">
                <a:effectLst/>
                <a:latin typeface="-apple-system"/>
              </a:rPr>
              <a:t>Descrição do Parceiro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915E8-1523-698A-0E6F-A0326B355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-apple-system"/>
              </a:rPr>
              <a:t>A fotógrafa parceira deste projeto atua no mercado de fotografia profissional, oferecendo serviços para eventos, ensaios e cobertura fotográfica. Seu trabalho exige um alto nível de organização, tanto na gestão dos pedidos quanto na entrega das imagens aos clientes. Atualmente, para divulgar e vender suas fotos, ela precisa utilizar múltiplas plataformas, o que gera dificuldades operacionais e custos adicionais. A falta de um sistema centralizado que atenda às suas necessidades limita seu crescimento profissional e a qualidade do serviço prestado. Diante dessa realidade, a fotógrafa busca uma solução personalizada que permita expor seu portfólio, vender suas imagens de forma segura e otimizar sua interação com os clientes. Esse projeto visa atender a essas demandas, proporcionando uma plataforma eficiente e acessível para sua atuação no mercado.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CAD38F-3E4B-1013-B538-3178F13710C7}"/>
              </a:ext>
            </a:extLst>
          </p:cNvPr>
          <p:cNvSpPr txBox="1"/>
          <p:nvPr/>
        </p:nvSpPr>
        <p:spPr>
          <a:xfrm>
            <a:off x="1133856" y="2165002"/>
            <a:ext cx="436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-apple-system"/>
              </a:rPr>
              <a:t>Emmyli</a:t>
            </a:r>
            <a:r>
              <a:rPr lang="pt-BR" sz="2400" dirty="0">
                <a:latin typeface="-apple-system"/>
              </a:rPr>
              <a:t> Morais</a:t>
            </a:r>
          </a:p>
        </p:txBody>
      </p:sp>
    </p:spTree>
    <p:extLst>
      <p:ext uri="{BB962C8B-B14F-4D97-AF65-F5344CB8AC3E}">
        <p14:creationId xmlns:p14="http://schemas.microsoft.com/office/powerpoint/2010/main" val="128117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FCBC78-BF19-31ED-77AA-83BF15AE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pt-BR" sz="3600" b="1"/>
              <a:t>Problema</a:t>
            </a:r>
            <a:br>
              <a:rPr lang="pt-BR" sz="3600"/>
            </a:br>
            <a:endParaRPr lang="pt-BR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C7E02321-B103-E611-8E52-D1C17223B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62257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2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Uma pessoa tentando pegar um papel em uma mesa cheia de papel e notas autoadesivas">
            <a:extLst>
              <a:ext uri="{FF2B5EF4-FFF2-40B4-BE49-F238E27FC236}">
                <a16:creationId xmlns:a16="http://schemas.microsoft.com/office/drawing/2014/main" id="{4D795016-C692-F630-B85C-C32F565D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18" r="26911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FFDDBE-4326-5044-3E4A-3BDEDDA4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400" b="1"/>
              <a:t>Objetivos</a:t>
            </a:r>
            <a:br>
              <a:rPr lang="pt-BR" sz="3400"/>
            </a:br>
            <a:endParaRPr lang="pt-BR" sz="34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65E15-02AF-5AAB-37A3-CE243F56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Criar uma plataforma completa para gestão, venda e armazenamento de fotos.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Centralizar todas as funcionalidades essenciais em um único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Integrar sistemas de pagamento nacionais.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Garantir um portfólio profissional e acessível para clientes.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39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EDA5E-09EC-28EC-8B9E-E41C99C1D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70" r="2" b="2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DE8E7BB-9BCF-AD0E-E389-F6B9FE6B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pt-BR" sz="3600" b="1"/>
              <a:t>Justificativa</a:t>
            </a:r>
            <a:br>
              <a:rPr lang="pt-BR" sz="3600"/>
            </a:br>
            <a:endParaRPr lang="pt-BR" sz="36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68041-B8D5-6DCA-A5BB-29CF4E255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700"/>
              <a:t>Redução de custos e maior organização do trabalho.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700"/>
              <a:t>Oferecer um serviço mais ágil e seguro para a fotógrafa e seus clientes.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700"/>
              <a:t>Proporcionar maior valorização profissional.</a:t>
            </a:r>
          </a:p>
        </p:txBody>
      </p:sp>
    </p:spTree>
    <p:extLst>
      <p:ext uri="{BB962C8B-B14F-4D97-AF65-F5344CB8AC3E}">
        <p14:creationId xmlns:p14="http://schemas.microsoft.com/office/powerpoint/2010/main" val="22652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B894C-DCA3-D150-97D0-65D84F9E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pt-BR" b="1" dirty="0"/>
              <a:t>Relação com a Extensão Universitária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8B6DF-5A7B-24FA-3196-42BE51D59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Aplicamos conhecimentos acadêmicos para solucionar problemas reais.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Desenvolvimento de habilidades em programação, design e segurança digital.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Beneficiamos a fotógrafa e valorizamos seu trabalho com tecnologia.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União entre aprendizado acadêmico e impacto social positivo.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4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25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CAE2EA14-FDCE-09FA-53D6-8B654F9A1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1356"/>
            <a:ext cx="12193913" cy="48165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BC4910-7A42-73D9-C68C-EDB17F17C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2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69FC5-44C7-C2F0-271A-3C68D62D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982BA61C-90BF-316A-A285-29262F6C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BB63270E-1967-3FA7-0D5D-AF1220C16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2225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6F67CACF-5065-7882-6082-6EF71923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225325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649313A-3FF7-0FA6-FE04-2643CB04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22225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1919851-D857-4E1B-2ADB-2F9DF0F7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5" y="1222255"/>
            <a:ext cx="3868786" cy="45937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ED0006-3D99-AEAD-E827-FC313B42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303" y="1222255"/>
            <a:ext cx="4165523" cy="65086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68C5C3A-8683-F025-F7BC-AD2F0667B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999" y="1222256"/>
            <a:ext cx="3873001" cy="457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0958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415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Grandview Display</vt:lpstr>
      <vt:lpstr>DashVTI</vt:lpstr>
      <vt:lpstr>Emmyli Morais Fotografias</vt:lpstr>
      <vt:lpstr>Desenvolvimento de um Sistema para Fotógrafos Profissionais Aplicando a Extensão Universitária para Solução de Problemas Reais </vt:lpstr>
      <vt:lpstr>Descrição do Parceiro</vt:lpstr>
      <vt:lpstr>Problema </vt:lpstr>
      <vt:lpstr>Objetivos </vt:lpstr>
      <vt:lpstr>Justificativa </vt:lpstr>
      <vt:lpstr>Relação com a Extensão Universitária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Adriel Agnes</dc:creator>
  <cp:lastModifiedBy>Adriel Agnes</cp:lastModifiedBy>
  <cp:revision>3</cp:revision>
  <dcterms:created xsi:type="dcterms:W3CDTF">2025-03-09T21:55:25Z</dcterms:created>
  <dcterms:modified xsi:type="dcterms:W3CDTF">2025-03-09T23:28:30Z</dcterms:modified>
</cp:coreProperties>
</file>