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oksim.github.io/en/calend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oksim.github.io/en/calend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2383"/>
            <a:ext cx="8825658" cy="3329581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UpTime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45154"/>
            <a:ext cx="8825658" cy="861420"/>
          </a:xfrm>
        </p:spPr>
        <p:txBody>
          <a:bodyPr/>
          <a:lstStyle/>
          <a:p>
            <a:r>
              <a:rPr lang="en-US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Aпликација за проверка на availability/uptime на сервиси мобилна и веб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21" y="1534885"/>
            <a:ext cx="2104578" cy="2104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72847" y="5577844"/>
            <a:ext cx="4284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Изработил: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Глигорчо Глигоров 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Индекс: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203125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Професор: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Бобан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Јоксимовски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Најлошо сценарио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!!!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8815"/>
            <a:ext cx="8946541" cy="4195481"/>
          </a:xfrm>
        </p:spPr>
        <p:txBody>
          <a:bodyPr/>
          <a:lstStyle/>
          <a:p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Во најлошо сценарио можеме да добиеме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Status Code: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400 Bad Request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и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Exist: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False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што значи дека имаме погрешно внесено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URL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адреса или имаме непостоечни вредности ставено во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input </a:t>
            </a:r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полињата.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122" name="Picture 2" descr="Screenshot (2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85" y="2413901"/>
            <a:ext cx="4338226" cy="430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00145" y="5634521"/>
            <a:ext cx="3087186" cy="78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mk-MK" sz="1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Вака изгледа кога имаме погрешни податоци внесено во апликацијата</a:t>
            </a:r>
            <a:endParaRPr lang="en-US" sz="1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Првичен изглед на интерфејсот за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PC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1027" name="Picture 3" descr="Screenshot (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13" y="2070619"/>
            <a:ext cx="7760718" cy="44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Првичен изглед на интерфејсот за мобилен телефон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User\AppData\Local\Microsoft\Windows\INetCache\Content.Word\Screenshot (2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22" y="1934331"/>
            <a:ext cx="4006300" cy="474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088" y="2629859"/>
            <a:ext cx="9404723" cy="2839123"/>
          </a:xfrm>
        </p:spPr>
        <p:txBody>
          <a:bodyPr/>
          <a:lstStyle/>
          <a:p>
            <a:pPr algn="ctr"/>
            <a:r>
              <a:rPr lang="mk-M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Чекори кои треба да ги следиме за правилно да ја користеме апликацијата: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mk-MK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Чекор 1: Внесуваме валидна 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URL</a:t>
            </a:r>
            <a:r>
              <a:rPr lang="mk-MK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адреса на 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input </a:t>
            </a:r>
            <a:r>
              <a:rPr lang="mk-MK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полето и притискаме на копчето 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“Insert”</a:t>
            </a:r>
            <a:r>
              <a:rPr lang="mk-MK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r>
              <a:rPr lang="en-US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333898"/>
            <a:ext cx="8946541" cy="3783873"/>
          </a:xfrm>
        </p:spPr>
        <p:txBody>
          <a:bodyPr/>
          <a:lstStyle/>
          <a:p>
            <a:pPr marL="342900" lvl="1" indent="-342900"/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пример ќе ја земеме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адресата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https://joksim.github.io/en/calendar/</a:t>
            </a:r>
            <a:endParaRPr lang="en-US" sz="1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  <p:pic>
        <p:nvPicPr>
          <p:cNvPr id="2050" name="Picture 2" descr="Screenshot (2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984" y="2826340"/>
            <a:ext cx="39909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3521763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mk-MK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Во овој момент дознаваме дека Веб страницата е валидна бидејќи имаме </a:t>
            </a:r>
            <a:endParaRPr lang="en-US" sz="1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Status Code: 200 OK</a:t>
            </a:r>
            <a:endParaRPr lang="en-US" sz="1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HTML page source code</a:t>
            </a:r>
            <a:r>
              <a:rPr lang="mk-MK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на </a:t>
            </a:r>
            <a:r>
              <a:rPr lang="en-US" sz="28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hlinkClick r:id="rId2"/>
              </a:rPr>
              <a:t>https://joksim.github.io/en/calendar</a:t>
            </a:r>
            <a:r>
              <a:rPr lang="en-US" sz="2800" b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hlinkClick r:id="rId2"/>
              </a:rPr>
              <a:t>/</a:t>
            </a:r>
            <a:r>
              <a:rPr lang="en-US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08" y="1725241"/>
            <a:ext cx="8604826" cy="46015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mk-MK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Чекор 2: Во овој чекор треба да одлучиме дали сакаме да провериме вредности од </a:t>
            </a:r>
            <a:r>
              <a:rPr lang="en-US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API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mk-MK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или од </a:t>
            </a:r>
            <a:r>
              <a:rPr lang="en-US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HTML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mk-MK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страница.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89" y="1896164"/>
            <a:ext cx="8946541" cy="4195481"/>
          </a:xfrm>
        </p:spPr>
        <p:txBody>
          <a:bodyPr/>
          <a:lstStyle/>
          <a:p>
            <a:pPr marL="342900" lvl="1" indent="-342900"/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Во нашиот случај избираме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HTML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Во останатите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input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полиња ќе внесеме податоци за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Tag: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link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Attribute: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rel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Value: </a:t>
            </a:r>
            <a:r>
              <a:rPr lang="en-US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alternate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en-US" sz="1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pic>
        <p:nvPicPr>
          <p:cNvPr id="3074" name="Picture 2" descr="Screenshot (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24" y="2604633"/>
            <a:ext cx="3914095" cy="39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31429" y="4598126"/>
            <a:ext cx="5428434" cy="13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mk-MK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Во овој момент дознаваме дека постои </a:t>
            </a:r>
            <a:endParaRPr lang="en-US" sz="1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&lt;link rel="alternate"&gt; </a:t>
            </a:r>
            <a:endParaRPr lang="en-US" sz="1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mk-MK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Во</a:t>
            </a:r>
            <a:r>
              <a:rPr lang="en-US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HTML </a:t>
            </a:r>
            <a:r>
              <a:rPr lang="mk-MK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страницата бидејќи </a:t>
            </a:r>
            <a:endParaRPr lang="en-US" sz="1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Exist: </a:t>
            </a:r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endParaRPr lang="en-US" sz="1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mk-M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Чекор 3: Проверка на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API </a:t>
            </a:r>
            <a:r>
              <a:rPr lang="mk-M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- клуч: вредност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10" y="1893903"/>
            <a:ext cx="8953285" cy="4275782"/>
          </a:xfrm>
        </p:spPr>
        <p:txBody>
          <a:bodyPr/>
          <a:lstStyle/>
          <a:p>
            <a:pPr lvl="0"/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За пример ќе го земеме ова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API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https://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jsonplaceholder.typicode.com/todos/1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  <p:pic>
        <p:nvPicPr>
          <p:cNvPr id="4099" name="Picture 3" descr="Screenshot (1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24" y="3100251"/>
            <a:ext cx="5267495" cy="216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99824" y="3970161"/>
            <a:ext cx="401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Следно ќе провереме дали постои 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Key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“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id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”, 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Value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“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0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Чекор 3: Проверка на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API </a:t>
            </a:r>
            <a:r>
              <a:rPr lang="mk-M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- клуч: вредност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42" y="5694407"/>
            <a:ext cx="824321" cy="824321"/>
          </a:xfrm>
          <a:prstGeom prst="rect">
            <a:avLst/>
          </a:prstGeom>
        </p:spPr>
      </p:pic>
      <p:pic>
        <p:nvPicPr>
          <p:cNvPr id="5" name="Picture 2" descr="Screenshot (2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04" y="1603954"/>
            <a:ext cx="4536689" cy="458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0263" y="4017666"/>
            <a:ext cx="3532584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Добивме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Status Code: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200 OK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Exist: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US" sz="11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Тоа значи дека имаме валидно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постои клучот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mk-MK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со вредност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11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280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Courier New</vt:lpstr>
      <vt:lpstr>Times New Roman</vt:lpstr>
      <vt:lpstr>Wingdings 3</vt:lpstr>
      <vt:lpstr>Ion</vt:lpstr>
      <vt:lpstr>UpTime</vt:lpstr>
      <vt:lpstr>Првичен изглед на интерфејсот за PC </vt:lpstr>
      <vt:lpstr>Првичен изглед на интерфејсот за мобилен телефон </vt:lpstr>
      <vt:lpstr>Чекори кои треба да ги следиме за правилно да ја користеме апликацијата: </vt:lpstr>
      <vt:lpstr>Чекор 1: Внесуваме валидна URL адреса на input полето и притискаме на копчето “Insert”. </vt:lpstr>
      <vt:lpstr>HTML page source code на https://joksim.github.io/en/calendar/ </vt:lpstr>
      <vt:lpstr>Чекор 2: Во овој чекор треба да одлучиме дали сакаме да провериме вредности од API или од HTML страница.  </vt:lpstr>
      <vt:lpstr>Чекор 3: Проверка на API - клуч: вредност </vt:lpstr>
      <vt:lpstr>Чекор 3: Проверка на API - клуч: вредност</vt:lpstr>
      <vt:lpstr>Најлошо сценарио!!!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UpTime</dc:title>
  <dc:creator>User</dc:creator>
  <cp:lastModifiedBy>User</cp:lastModifiedBy>
  <cp:revision>6</cp:revision>
  <dcterms:created xsi:type="dcterms:W3CDTF">2023-03-29T00:51:38Z</dcterms:created>
  <dcterms:modified xsi:type="dcterms:W3CDTF">2023-03-29T01:32:24Z</dcterms:modified>
</cp:coreProperties>
</file>