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64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C4DFE-3440-4A52-BDD8-758B709803A3}" v="163" dt="2021-12-17T21:40:21.753"/>
    <p1510:client id="{1E3090E7-5451-4387-A9E5-E995888F844A}" v="294" dt="2021-12-17T18:28:25.513"/>
    <p1510:client id="{3CCDA51E-2075-E806-9A81-7E1B2D909064}" v="31" dt="2021-12-17T18:17:07.142"/>
    <p1510:client id="{5223E703-61F9-8896-E8D9-E927056504C8}" v="57" dt="2021-12-17T18:03:48.506"/>
    <p1510:client id="{68877DBF-2601-C207-690B-4613A0081628}" v="154" dt="2021-12-16T16:29:16.052"/>
    <p1510:client id="{898D4E2E-5FD3-E2A1-3757-9EC3A570AE88}" v="14" dt="2021-12-17T22:59:25.730"/>
    <p1510:client id="{9BAFF0F8-64EE-FEF5-6B51-BBC6198D9B40}" v="97" dt="2021-12-16T23:52:56.036"/>
    <p1510:client id="{9C1E9B86-39E3-38C5-7171-867D4E5D2B86}" v="126" dt="2021-12-16T23:21:42.844"/>
    <p1510:client id="{A190997A-6F3B-C3DB-946B-DCA3E8419B02}" v="181" dt="2021-12-17T21:37:18.595"/>
    <p1510:client id="{A467BACE-7494-ACEB-84C6-0687B7A60392}" v="294" dt="2021-12-17T17:51:50.980"/>
    <p1510:client id="{A9D931AD-0EEA-8456-4D8F-DEE4CEACAFD8}" v="15" dt="2021-12-17T21:41:41.416"/>
    <p1510:client id="{E7482169-0853-A1BA-E110-FCC008EE9E9C}" v="38" dt="2021-12-17T02:40:26.682"/>
    <p1510:client id="{EB8574A1-5DA0-E979-9BB0-9A9FFE9546C2}" v="412" dt="2021-12-17T17:49:57.959"/>
    <p1510:client id="{F1EDB8E8-D014-9D96-5E04-C0359734C858}" v="113" dt="2021-12-17T18:11:24.536"/>
    <p1510:client id="{F52D4E1B-0986-6E61-E578-2AFE2446FAD6}" v="16" dt="2021-12-17T20:59:37.463"/>
    <p1510:client id="{FE40C2A5-36AC-2FD2-24C8-97A22D1605BC}" v="4" dt="2021-12-17T18:00:3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119"/>
            <a:ext cx="9144000" cy="9119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>
                <a:cs typeface="Calibri Light"/>
              </a:rPr>
              <a:t>Recipianza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631B537-3D79-484D-ACAF-4CAB96B4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12" y="1844138"/>
            <a:ext cx="3399382" cy="3931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EBDA8-FFFE-4751-98EC-9976FD423DC9}"/>
              </a:ext>
            </a:extLst>
          </p:cNvPr>
          <p:cNvSpPr txBox="1"/>
          <p:nvPr/>
        </p:nvSpPr>
        <p:spPr>
          <a:xfrm>
            <a:off x="8218098" y="6003984"/>
            <a:ext cx="382150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3200" dirty="0"/>
              <a:t>The Cyber Vikings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About: </a:t>
            </a:r>
            <a:r>
              <a:rPr lang="en-US" err="1">
                <a:cs typeface="Calibri Light"/>
              </a:rPr>
              <a:t>Recipanza</a:t>
            </a:r>
            <a:endParaRPr lang="en-US" err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ea typeface="+mn-lt"/>
                <a:cs typeface="+mn-lt"/>
              </a:rPr>
              <a:t>Recipanza</a:t>
            </a:r>
            <a:r>
              <a:rPr lang="en-US">
                <a:ea typeface="+mn-lt"/>
                <a:cs typeface="+mn-lt"/>
              </a:rPr>
              <a:t> is a react native application. Individuals who want to learn about recipes and try them out on their own get a variety of recipes using this application. They can read all the recipes in application and mark any recipe as their favorite. Users can also share recipes on different platforms. </a:t>
            </a: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Technology Used: React-Native </a:t>
            </a:r>
          </a:p>
          <a:p>
            <a:r>
              <a:rPr lang="en-US">
                <a:cs typeface="Calibri"/>
              </a:rPr>
              <a:t>Database - </a:t>
            </a:r>
            <a:r>
              <a:rPr lang="en-US">
                <a:ea typeface="+mn-lt"/>
                <a:cs typeface="+mn-lt"/>
              </a:rPr>
              <a:t>Firebase</a:t>
            </a:r>
            <a:endParaRPr lang="en-US"/>
          </a:p>
          <a:p>
            <a:r>
              <a:rPr lang="en-US">
                <a:cs typeface="Calibri"/>
              </a:rPr>
              <a:t>Version control - GitHub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9238890" y="6003984"/>
            <a:ext cx="280071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Harshit Modi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34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Team Leader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Implemented Signup, Home and Profile screen.</a:t>
            </a:r>
          </a:p>
          <a:p>
            <a:r>
              <a:rPr lang="en-US">
                <a:cs typeface="Calibri"/>
              </a:rPr>
              <a:t>Coordinated with team and allocated them work.</a:t>
            </a:r>
          </a:p>
          <a:p>
            <a:r>
              <a:rPr lang="en-US">
                <a:cs typeface="Calibri"/>
              </a:rPr>
              <a:t>Implemented Firebase Api call for Signup with Email and password.</a:t>
            </a:r>
          </a:p>
          <a:p>
            <a:r>
              <a:rPr lang="en-US">
                <a:cs typeface="Calibri"/>
              </a:rPr>
              <a:t>Get Recipe list and User profile data.</a:t>
            </a:r>
          </a:p>
          <a:p>
            <a:r>
              <a:rPr lang="en-US">
                <a:cs typeface="Calibri"/>
              </a:rPr>
              <a:t>Managed GitHub Repository.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9238890" y="6003984"/>
            <a:ext cx="280071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Harshit Modi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Implemented favorite screen as Home screen.</a:t>
            </a:r>
          </a:p>
          <a:p>
            <a:r>
              <a:rPr lang="en-US">
                <a:ea typeface="+mn-lt"/>
                <a:cs typeface="+mn-lt"/>
              </a:rPr>
              <a:t>Contributed to creating and preparing “STRUCTURE” layer final documentation.</a:t>
            </a:r>
          </a:p>
          <a:p>
            <a:r>
              <a:rPr lang="en-US">
                <a:ea typeface="+mn-lt"/>
                <a:cs typeface="+mn-lt"/>
              </a:rPr>
              <a:t>Prepare presentation.</a:t>
            </a:r>
          </a:p>
          <a:p>
            <a:r>
              <a:rPr lang="en-US">
                <a:ea typeface="+mn-lt"/>
                <a:cs typeface="+mn-lt"/>
              </a:rPr>
              <a:t>Proofread of document.</a:t>
            </a:r>
            <a:endParaRPr lang="en-US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6492816" y="6133380"/>
            <a:ext cx="557553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en-US" sz="3200"/>
              <a:t>Zalak </a:t>
            </a:r>
            <a:r>
              <a:rPr lang="en-US" sz="3200" err="1"/>
              <a:t>Vanodiya</a:t>
            </a:r>
            <a:endParaRPr lang="en-US" sz="32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90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</a:t>
            </a:r>
            <a:r>
              <a:rPr lang="en-US">
                <a:ea typeface="+mj-lt"/>
                <a:cs typeface="+mj-lt"/>
              </a:rPr>
              <a:t>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Initial react native project structure.</a:t>
            </a:r>
          </a:p>
          <a:p>
            <a:r>
              <a:rPr lang="en-US">
                <a:cs typeface="Calibri"/>
              </a:rPr>
              <a:t>Implemented Login &amp; Recipe detail screens.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Coordinated with team for screen designs based on wireframes.</a:t>
            </a:r>
          </a:p>
          <a:p>
            <a:r>
              <a:rPr lang="en-US">
                <a:ea typeface="+mn-lt"/>
                <a:cs typeface="+mn-lt"/>
              </a:rPr>
              <a:t>Setup firebase.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Implemented Constants, Firebase config &amp; User Utils.</a:t>
            </a:r>
          </a:p>
          <a:p>
            <a:r>
              <a:rPr lang="en-US">
                <a:cs typeface="Calibri"/>
              </a:rPr>
              <a:t>Implemented Stack navigation &amp; bottom tab navigation.</a:t>
            </a:r>
          </a:p>
          <a:p>
            <a:r>
              <a:rPr lang="en-US">
                <a:cs typeface="Calibri"/>
              </a:rPr>
              <a:t>Implemented Sign In with email &amp; password with firebase.</a:t>
            </a:r>
            <a:endParaRPr lang="en-US"/>
          </a:p>
          <a:p>
            <a:r>
              <a:rPr lang="en-US">
                <a:cs typeface="Calibri"/>
              </a:rPr>
              <a:t>Implemented share functionality of recipe.</a:t>
            </a:r>
          </a:p>
          <a:p>
            <a:r>
              <a:rPr lang="en-US">
                <a:cs typeface="Calibri"/>
              </a:rPr>
              <a:t>Use Async storage for checking user is currently logged in or not.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8548778" y="6133380"/>
            <a:ext cx="351957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Daksh Upadhyay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2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</a:t>
            </a:r>
            <a:r>
              <a:rPr lang="en-US">
                <a:ea typeface="+mj-lt"/>
                <a:cs typeface="+mj-lt"/>
              </a:rPr>
              <a:t>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Responsible for App Design</a:t>
            </a:r>
          </a:p>
          <a:p>
            <a:r>
              <a:rPr lang="en-US">
                <a:cs typeface="Calibri"/>
              </a:rPr>
              <a:t>User Experience</a:t>
            </a:r>
          </a:p>
          <a:p>
            <a:r>
              <a:rPr lang="en-US">
                <a:cs typeface="Calibri"/>
              </a:rPr>
              <a:t>Logo Design</a:t>
            </a:r>
          </a:p>
          <a:p>
            <a:r>
              <a:rPr lang="en-US">
                <a:cs typeface="Calibri"/>
              </a:rPr>
              <a:t>Implementation of Splash Screen.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8548778" y="6133380"/>
            <a:ext cx="351957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Daljit Singh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8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36107286-5988-47DD-A5B1-8146A3AD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49" y="123372"/>
            <a:ext cx="1172971" cy="25437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BB4DE6-4F03-480C-85DD-549322EC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35" y="123371"/>
            <a:ext cx="1166004" cy="2536617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A0BF01F-021F-4916-9386-D044B49E9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634" y="123371"/>
            <a:ext cx="1179829" cy="2550821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5D78E6-D895-4A0C-8BF7-BCA05EA46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976" y="174171"/>
            <a:ext cx="1216164" cy="2630673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6446F64F-8EB5-4496-AF1B-EF38E3205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663" y="123371"/>
            <a:ext cx="1223380" cy="2645165"/>
          </a:xfrm>
          <a:prstGeom prst="rect">
            <a:avLst/>
          </a:prstGeom>
        </p:spPr>
      </p:pic>
      <p:pic>
        <p:nvPicPr>
          <p:cNvPr id="10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1452F93-E96B-41FF-B35B-AD98A62DA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034" y="3171371"/>
            <a:ext cx="1237580" cy="266677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3FAC780-FBC0-4E3F-A9C9-379AC44FC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606" y="2997200"/>
            <a:ext cx="1441424" cy="3124255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7E9481B3-800C-4573-A2AC-4373C2D1B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5806" y="108856"/>
            <a:ext cx="1230600" cy="2659660"/>
          </a:xfrm>
          <a:prstGeom prst="rect">
            <a:avLst/>
          </a:prstGeom>
        </p:spPr>
      </p:pic>
      <p:pic>
        <p:nvPicPr>
          <p:cNvPr id="13" name="Picture 13" descr="Shape, polygon&#10;&#10;Description automatically generated">
            <a:extLst>
              <a:ext uri="{FF2B5EF4-FFF2-40B4-BE49-F238E27FC236}">
                <a16:creationId xmlns:a16="http://schemas.microsoft.com/office/drawing/2014/main" id="{C2FBBD66-BA99-4965-A479-BFD86CCCF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0670" y="2997200"/>
            <a:ext cx="1430084" cy="305106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404E97DE-FF44-4796-B6D6-6E0A773922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9127" y="3077029"/>
            <a:ext cx="1423067" cy="3043933"/>
          </a:xfrm>
          <a:prstGeom prst="rect">
            <a:avLst/>
          </a:prstGeo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0B5398E2-0F87-4429-BEF2-363B3FD3E9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1050" y="2997200"/>
            <a:ext cx="1417444" cy="3044169"/>
          </a:xfrm>
          <a:prstGeom prst="rect">
            <a:avLst/>
          </a:prstGeom>
        </p:spPr>
      </p:pic>
      <p:pic>
        <p:nvPicPr>
          <p:cNvPr id="16" name="Picture 16" descr="A picture containing text, dish&#10;&#10;Description automatically generated">
            <a:extLst>
              <a:ext uri="{FF2B5EF4-FFF2-40B4-BE49-F238E27FC236}">
                <a16:creationId xmlns:a16="http://schemas.microsoft.com/office/drawing/2014/main" id="{11F6E7D2-36DD-40F0-9208-025666D4EE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4021" y="2997200"/>
            <a:ext cx="1410732" cy="30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7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</a:t>
            </a:r>
            <a:r>
              <a:rPr lang="en-US">
                <a:ea typeface="+mj-lt"/>
                <a:cs typeface="+mj-lt"/>
              </a:rPr>
              <a:t>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Developed Login credentials and validation in the project</a:t>
            </a:r>
          </a:p>
          <a:p>
            <a:r>
              <a:rPr lang="en-US">
                <a:cs typeface="Calibri"/>
              </a:rPr>
              <a:t>Designed screens for Login</a:t>
            </a:r>
          </a:p>
          <a:p>
            <a:r>
              <a:rPr lang="en-US">
                <a:cs typeface="Calibri"/>
              </a:rPr>
              <a:t>Merged all screens.</a:t>
            </a:r>
          </a:p>
          <a:p>
            <a:r>
              <a:rPr lang="en-US">
                <a:ea typeface="+mn-lt"/>
                <a:cs typeface="+mn-lt"/>
              </a:rPr>
              <a:t>Implemented Validation on all Text Fields.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Collaborated in coding and checking for validation errors.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8002439" y="6133380"/>
            <a:ext cx="406591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Akshay Kondapalli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30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</a:t>
            </a:r>
            <a:r>
              <a:rPr lang="en-US">
                <a:ea typeface="+mj-lt"/>
                <a:cs typeface="+mj-lt"/>
              </a:rPr>
              <a:t>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Contributed to creating and preparing "STRUCTURE" layer final documentation.</a:t>
            </a:r>
          </a:p>
          <a:p>
            <a:r>
              <a:rPr lang="en-US">
                <a:cs typeface="Calibri"/>
              </a:rPr>
              <a:t>Designed screens like Home and Recipe details.</a:t>
            </a:r>
          </a:p>
          <a:p>
            <a:r>
              <a:rPr lang="en-US">
                <a:cs typeface="Calibri"/>
              </a:rPr>
              <a:t>Merged all adobe designs of other members and created one single file.</a:t>
            </a:r>
          </a:p>
          <a:p>
            <a:r>
              <a:rPr lang="en-US">
                <a:cs typeface="Calibri"/>
              </a:rPr>
              <a:t>Implementation of home and detail screen.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8548778" y="6133380"/>
            <a:ext cx="351957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Sanket Patel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3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335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Recipianza</vt:lpstr>
      <vt:lpstr>About: Recipanza</vt:lpstr>
      <vt:lpstr>Role : Team Leader</vt:lpstr>
      <vt:lpstr>Role : Team Member</vt:lpstr>
      <vt:lpstr>Role : Team Member</vt:lpstr>
      <vt:lpstr>Role : Team Member</vt:lpstr>
      <vt:lpstr>PowerPoint Presentation</vt:lpstr>
      <vt:lpstr>Role : Team Member</vt:lpstr>
      <vt:lpstr>Role : Team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Zalak Vanodiya</cp:lastModifiedBy>
  <cp:revision>7</cp:revision>
  <dcterms:created xsi:type="dcterms:W3CDTF">2021-12-16T16:05:03Z</dcterms:created>
  <dcterms:modified xsi:type="dcterms:W3CDTF">2023-04-25T18:20:12Z</dcterms:modified>
</cp:coreProperties>
</file>