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604E0-DDF9-2644-8AFB-8D07DDAAAD16}" v="19" dt="2022-07-27T12:47:5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68" d="100"/>
          <a:sy n="68" d="100"/>
        </p:scale>
        <p:origin x="108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aib Ajaib" userId="9e5664ed-2148-4e65-98a2-06b01fdc9d32" providerId="ADAL" clId="{495604E0-DDF9-2644-8AFB-8D07DDAAAD16}"/>
    <pc:docChg chg="undo custSel modSld">
      <pc:chgData name="Shoaib Ajaib" userId="9e5664ed-2148-4e65-98a2-06b01fdc9d32" providerId="ADAL" clId="{495604E0-DDF9-2644-8AFB-8D07DDAAAD16}" dt="2022-07-27T12:47:51.083" v="101"/>
      <pc:docMkLst>
        <pc:docMk/>
      </pc:docMkLst>
      <pc:sldChg chg="modAnim">
        <pc:chgData name="Shoaib Ajaib" userId="9e5664ed-2148-4e65-98a2-06b01fdc9d32" providerId="ADAL" clId="{495604E0-DDF9-2644-8AFB-8D07DDAAAD16}" dt="2022-07-27T12:47:37.798" v="98"/>
        <pc:sldMkLst>
          <pc:docMk/>
          <pc:sldMk cId="4050877187" sldId="256"/>
        </pc:sldMkLst>
      </pc:sldChg>
      <pc:sldChg chg="modAnim">
        <pc:chgData name="Shoaib Ajaib" userId="9e5664ed-2148-4e65-98a2-06b01fdc9d32" providerId="ADAL" clId="{495604E0-DDF9-2644-8AFB-8D07DDAAAD16}" dt="2022-07-27T12:47:51.083" v="101"/>
        <pc:sldMkLst>
          <pc:docMk/>
          <pc:sldMk cId="1027852967" sldId="266"/>
        </pc:sldMkLst>
      </pc:sldChg>
      <pc:sldChg chg="addSp delSp modSp mod addAnim delAnim modAnim">
        <pc:chgData name="Shoaib Ajaib" userId="9e5664ed-2148-4e65-98a2-06b01fdc9d32" providerId="ADAL" clId="{495604E0-DDF9-2644-8AFB-8D07DDAAAD16}" dt="2022-07-27T12:46:28.638" v="97"/>
        <pc:sldMkLst>
          <pc:docMk/>
          <pc:sldMk cId="2081009468" sldId="267"/>
        </pc:sldMkLst>
        <pc:picChg chg="add del mod">
          <ac:chgData name="Shoaib Ajaib" userId="9e5664ed-2148-4e65-98a2-06b01fdc9d32" providerId="ADAL" clId="{495604E0-DDF9-2644-8AFB-8D07DDAAAD16}" dt="2022-07-27T12:40:06.341" v="23" actId="478"/>
          <ac:picMkLst>
            <pc:docMk/>
            <pc:sldMk cId="2081009468" sldId="267"/>
            <ac:picMk id="4" creationId="{7975B295-E23F-EA37-AE58-D4B0C0DB637E}"/>
          </ac:picMkLst>
        </pc:picChg>
        <pc:picChg chg="add del mod">
          <ac:chgData name="Shoaib Ajaib" userId="9e5664ed-2148-4e65-98a2-06b01fdc9d32" providerId="ADAL" clId="{495604E0-DDF9-2644-8AFB-8D07DDAAAD16}" dt="2022-07-27T12:45:15.982" v="65" actId="478"/>
          <ac:picMkLst>
            <pc:docMk/>
            <pc:sldMk cId="2081009468" sldId="267"/>
            <ac:picMk id="7" creationId="{931AB9EC-7AEE-A04E-F621-CCA2497E198B}"/>
          </ac:picMkLst>
        </pc:picChg>
        <pc:picChg chg="add del mod">
          <ac:chgData name="Shoaib Ajaib" userId="9e5664ed-2148-4e65-98a2-06b01fdc9d32" providerId="ADAL" clId="{495604E0-DDF9-2644-8AFB-8D07DDAAAD16}" dt="2022-07-27T12:40:24.570" v="28" actId="478"/>
          <ac:picMkLst>
            <pc:docMk/>
            <pc:sldMk cId="2081009468" sldId="267"/>
            <ac:picMk id="8" creationId="{A2F1F845-B8FD-172F-96C2-F6F43BB37BEA}"/>
          </ac:picMkLst>
        </pc:picChg>
        <pc:picChg chg="add del mod">
          <ac:chgData name="Shoaib Ajaib" userId="9e5664ed-2148-4e65-98a2-06b01fdc9d32" providerId="ADAL" clId="{495604E0-DDF9-2644-8AFB-8D07DDAAAD16}" dt="2022-07-27T12:46:14.819" v="96" actId="1076"/>
          <ac:picMkLst>
            <pc:docMk/>
            <pc:sldMk cId="2081009468" sldId="267"/>
            <ac:picMk id="10" creationId="{3D8E873D-E33A-85C4-A424-AA07BFA579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515A-2D34-5E19-7715-116B7BB36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4EDED-62E9-B646-5DD1-9BDCF292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704D-BBAB-C0C4-6E36-2313596A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680F-35BA-5669-DAF6-495252B0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EACF-0A91-2001-7988-DC014130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9BA-0E93-704B-5302-6B7F8F05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F3E16-AFFC-ED19-B215-527BE62C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5C682-79C4-1637-0088-4D60B932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58E4-9354-FDE0-BBF6-D9136808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E5E6-922F-9B50-9AC3-CFE525A5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CCFBD-98E7-D863-BDFD-71C3393FE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D49BA-5A34-1BB8-1108-8A7F2A34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DA6A-2BE8-622D-6E3D-2F202A1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05E9-EABA-416F-8842-8D3DD32C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794E-8D0E-86E4-3086-17E033DC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F10-F46A-B7A0-AD7E-0E98086F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B2E3-2531-F611-D581-6976F283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DA2C-6D55-21F7-F9F1-6984C0FB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A8C20-38C5-1CD7-6DD0-626A77A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14D5-A643-4C55-A944-4ACB7CA1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979-A0B5-3E7A-A9FF-E2B4FE9F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4965-243F-BD3F-D3CE-733EC216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FF78-91B8-2C28-A6B2-682C9C3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37F85-CC32-B54F-4A73-BBDCEA2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ED6B-401B-AE18-AFCC-FB4413CE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54AD-3AB0-3BC1-889B-4818E490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5A0D-40A6-E269-369C-3825D7301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7C72-77DD-45DD-35EE-F3D178D6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6A7F-E74D-AF83-0F5F-48DCCC74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A1A0-3D21-5236-30DA-567EF739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16D7C-64AF-CD01-D91E-4AEC623E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7069-8977-80D6-F037-19F72CCD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9CA9D-89A4-AF81-874A-64455AE5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E49A0-5E84-9DC5-5106-7B997B35B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68178-C593-6A80-2897-AA49B879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70E24-9D5D-3731-56B3-69191A550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C9ABE-1BEC-3B31-70D7-4EDA676B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C1FAF-6481-6D42-FDE9-942A5FB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9069B-2E16-A2A3-FA23-B0695589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5C3-6103-0B81-B321-DDC636DA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9EC31-7303-C1DE-57D8-A3ABFDB9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0E961-78E8-56CC-C1CA-C25C7D69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51C6-68D1-BD70-0C35-6BEAED6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2521F-A2AA-4288-1C88-93C5765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0A114-C084-B15F-9A61-8C2FBD0A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AF75-465B-1EFD-9142-5FEF82C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9DF2-C79E-AE86-CAAF-076E4D82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3123-C752-2AA3-0819-72E393D9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9912-D7BC-3745-B92B-45375551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633D-AAE2-9C11-431E-4003109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36AE-42B3-E7F7-9D6E-42A2B96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3368A-6D01-7326-59ED-64830950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F2FA-0746-3471-B0C8-39D4DC4B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0D6B0-FB0F-7E3E-6640-BD1F24B3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A6AC-4C70-E6C3-3499-BB59878E9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E2B7-C873-D206-D95F-1B205032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FA675-D828-A0E2-3AF3-94908C7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31C5E-4773-F681-B1DE-22108B9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A7C8F-4158-1A77-73EE-3D51D866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40D4-9E69-9707-FDCF-973ED78D3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41F7-484A-87D0-B8A9-02BCD68C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3BFD-4FF6-AF43-9C13-097E00F7D740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05CE-6AAE-E871-9325-05B5E78C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4A53-E44F-802D-989F-C267BC45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E828-4419-C84D-8E04-532263F9D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amp&#10;&#10;Description automatically generated">
            <a:extLst>
              <a:ext uri="{FF2B5EF4-FFF2-40B4-BE49-F238E27FC236}">
                <a16:creationId xmlns:a16="http://schemas.microsoft.com/office/drawing/2014/main" id="{4D046A0A-1A0A-EE4F-9781-0FE62FD4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8"/>
          <a:stretch/>
        </p:blipFill>
        <p:spPr>
          <a:xfrm>
            <a:off x="713021" y="2623127"/>
            <a:ext cx="516915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amp&#10;&#10;Description automatically generated">
            <a:extLst>
              <a:ext uri="{FF2B5EF4-FFF2-40B4-BE49-F238E27FC236}">
                <a16:creationId xmlns:a16="http://schemas.microsoft.com/office/drawing/2014/main" id="{4D046A0A-1A0A-EE4F-9781-0FE62FD4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8"/>
          <a:stretch/>
        </p:blipFill>
        <p:spPr>
          <a:xfrm>
            <a:off x="713021" y="2623127"/>
            <a:ext cx="5169157" cy="3860800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5F638D1C-C3F5-8AC4-59F2-ADDE447B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06" y="1396568"/>
            <a:ext cx="2565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amp&#10;&#10;Description automatically generated">
            <a:extLst>
              <a:ext uri="{FF2B5EF4-FFF2-40B4-BE49-F238E27FC236}">
                <a16:creationId xmlns:a16="http://schemas.microsoft.com/office/drawing/2014/main" id="{4D046A0A-1A0A-EE4F-9781-0FE62FD4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8"/>
          <a:stretch/>
        </p:blipFill>
        <p:spPr>
          <a:xfrm>
            <a:off x="713021" y="2623127"/>
            <a:ext cx="5169157" cy="3860800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5F638D1C-C3F5-8AC4-59F2-ADDE447B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006" y="1396568"/>
            <a:ext cx="2565400" cy="21717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D8E873D-E33A-85C4-A424-AA07BFA5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487" y="1832400"/>
            <a:ext cx="3317813" cy="3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0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Ali Ajaib</dc:creator>
  <cp:lastModifiedBy>Shoaib Ali Ajaib</cp:lastModifiedBy>
  <cp:revision>1</cp:revision>
  <dcterms:created xsi:type="dcterms:W3CDTF">2022-07-27T11:20:54Z</dcterms:created>
  <dcterms:modified xsi:type="dcterms:W3CDTF">2022-07-27T12:47:58Z</dcterms:modified>
</cp:coreProperties>
</file>