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>
      <p:cViewPr varScale="1">
        <p:scale>
          <a:sx n="72" d="100"/>
          <a:sy n="72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83F5-09C8-0AFD-493A-62322ECE0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FE9D9-4538-CA9F-F2A1-E3108CC10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3EE0-1998-24A0-367E-03019138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43ED-ABB2-0C2C-1C6B-59C33B47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A4AD-ABB2-D114-4F57-C20FF95C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D26-C382-9B03-B18C-D29299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473B4-FC12-DE1A-8A92-3898D78B2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324-2E05-8112-F2D0-528C951E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FCED-88F5-12EF-227A-E4DC6331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1767-5E88-6275-EF57-9E815DC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9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228A0-44A5-4FE9-A947-877BDEB6C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20DEA-275B-55DA-8E93-9A7A1D54E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0860-10C8-BCDA-0BA5-205BA0EE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8CF9-7A76-3B0D-4EF3-9CB0375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0C6-0A27-33BF-7F55-7C58E70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A91E-681D-288B-5A1B-05D35DD8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C01A-1749-DCDD-28DE-682E48CB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A9D-3195-6943-7D3B-3794BF22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1F36-6AFC-AF71-8E0F-2D37490B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F6B3-9192-534B-E5E6-E661F291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92AB-30CC-ED3D-5394-D493219F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0FC1-4513-3F31-8DF8-F311ED52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9AA9-0A1B-B77C-D143-8363AA83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AB43-C5DE-A625-CE5F-E78FD80E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905B-68E2-19A1-8DF9-7C799625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2BA8-8F80-B983-E0B8-93656573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E0CC-1FA8-07C4-4A9D-4646EA21C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F8BCA-258C-D5F7-EC38-7D87EE4F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5322A-62BD-E469-69CE-5FE7678E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E84C-5D32-4969-59AE-1F462ECA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DA49-35D7-E2AC-D5EE-E33EAE96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351-B687-EBC5-1D18-DA566A5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9C4A-39E1-B6A7-2079-8248CC75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CB809-8F00-EF80-8321-3995442F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D0235-3D85-D637-0C67-2D4CED8B2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97470-31DC-B9D1-62B3-5D969A0FA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33092-0E84-D86E-BD63-D22876A9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704C-4163-9935-2F00-2D78567C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B504D-9C0F-6BF4-A0D3-2B16D170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1F28-0FF6-4826-47B6-543D818B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68CE1-3E15-56BC-A942-320CA9AC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5C516-2847-BD35-3DDF-654DDC2B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A6999-7B95-3A0F-40D5-AE65EA36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8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3F3CA-1EB3-3D0A-A1CE-459ADFB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2755-C924-B43A-A2A7-F92838E1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9AE2-BABB-BFAA-1D18-179C845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0929-BF18-99A3-438E-9DEB70F0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7E10-F8BB-AE19-38C6-4F11459A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E483-8078-013D-F005-F13FB833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A696-6883-8E82-146A-8CAEDB05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02733-BE8C-1A93-5DA5-AB08025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DCCC8-1210-334D-C055-42C54501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65B4-DAE7-FE06-83FF-8FB2ED18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B6DA3-0A59-723A-4102-0EEAC592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2D3B-1301-2293-41D2-4CD32F84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ADADB-A388-CADB-3B22-A6E8A6D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B269-6905-0FA4-9004-939F5FE8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9151-346A-70BF-3D44-D673B643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5A6CA-6DD9-BEFF-8BB3-9378B9F4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E8FA5-8CD9-0190-849F-02B53A6C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FD10C-E78D-89B4-9441-FCB62117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EC8F-C333-624B-B72D-149DF15C8840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8E88-9010-7130-DE67-0301CF0BA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B0E4-F77A-8850-80E9-153566095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CD06-8D53-F843-A77D-A7B44821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53AD9-A90B-B1D8-EFB7-795E9975DAFB}"/>
              </a:ext>
            </a:extLst>
          </p:cNvPr>
          <p:cNvSpPr txBox="1"/>
          <p:nvPr/>
        </p:nvSpPr>
        <p:spPr>
          <a:xfrm>
            <a:off x="3776031" y="63016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3D4A0-E692-5D9F-5491-4AA5C42609F8}"/>
              </a:ext>
            </a:extLst>
          </p:cNvPr>
          <p:cNvSpPr txBox="1"/>
          <p:nvPr/>
        </p:nvSpPr>
        <p:spPr>
          <a:xfrm>
            <a:off x="403604" y="1540503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23E78-6ACB-BE71-B2C8-10D92101E2B8}"/>
              </a:ext>
            </a:extLst>
          </p:cNvPr>
          <p:cNvSpPr txBox="1"/>
          <p:nvPr/>
        </p:nvSpPr>
        <p:spPr>
          <a:xfrm>
            <a:off x="688408" y="4468419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3FD77-E13E-72A6-B023-35A97FC327AA}"/>
              </a:ext>
            </a:extLst>
          </p:cNvPr>
          <p:cNvCxnSpPr>
            <a:cxnSpLocks/>
          </p:cNvCxnSpPr>
          <p:nvPr/>
        </p:nvCxnSpPr>
        <p:spPr>
          <a:xfrm flipV="1">
            <a:off x="4196884" y="108799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43886F-8248-D61D-A922-13AC80B672EB}"/>
              </a:ext>
            </a:extLst>
          </p:cNvPr>
          <p:cNvSpPr txBox="1"/>
          <p:nvPr/>
        </p:nvSpPr>
        <p:spPr>
          <a:xfrm>
            <a:off x="4483789" y="628910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F7556C-B486-8EDD-EDBC-C7BAD181E870}"/>
              </a:ext>
            </a:extLst>
          </p:cNvPr>
          <p:cNvCxnSpPr>
            <a:cxnSpLocks/>
          </p:cNvCxnSpPr>
          <p:nvPr/>
        </p:nvCxnSpPr>
        <p:spPr>
          <a:xfrm flipV="1">
            <a:off x="4196884" y="126641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759FC4-E61F-A5DC-8234-894A5C7E896E}"/>
              </a:ext>
            </a:extLst>
          </p:cNvPr>
          <p:cNvCxnSpPr>
            <a:cxnSpLocks/>
          </p:cNvCxnSpPr>
          <p:nvPr/>
        </p:nvCxnSpPr>
        <p:spPr>
          <a:xfrm flipV="1">
            <a:off x="4196884" y="144484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F25714-9A61-EC38-5D94-358807AFD095}"/>
              </a:ext>
            </a:extLst>
          </p:cNvPr>
          <p:cNvCxnSpPr>
            <a:cxnSpLocks/>
          </p:cNvCxnSpPr>
          <p:nvPr/>
        </p:nvCxnSpPr>
        <p:spPr>
          <a:xfrm flipV="1">
            <a:off x="4196884" y="198011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E5040-B4E6-A8CF-5EDF-4F2A490EAB31}"/>
              </a:ext>
            </a:extLst>
          </p:cNvPr>
          <p:cNvCxnSpPr>
            <a:cxnSpLocks/>
          </p:cNvCxnSpPr>
          <p:nvPr/>
        </p:nvCxnSpPr>
        <p:spPr>
          <a:xfrm flipV="1">
            <a:off x="4196884" y="215854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23B4F-059A-E969-03BD-3DA8EB2F10A2}"/>
              </a:ext>
            </a:extLst>
          </p:cNvPr>
          <p:cNvCxnSpPr>
            <a:cxnSpLocks/>
          </p:cNvCxnSpPr>
          <p:nvPr/>
        </p:nvCxnSpPr>
        <p:spPr>
          <a:xfrm flipV="1">
            <a:off x="4196884" y="233696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CF11A2-CC48-E38D-DCBD-8F76765329EA}"/>
              </a:ext>
            </a:extLst>
          </p:cNvPr>
          <p:cNvCxnSpPr>
            <a:cxnSpLocks/>
          </p:cNvCxnSpPr>
          <p:nvPr/>
        </p:nvCxnSpPr>
        <p:spPr>
          <a:xfrm flipV="1">
            <a:off x="4196884" y="251539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89575-F2CB-9ACD-6712-0C29C7B0F65E}"/>
              </a:ext>
            </a:extLst>
          </p:cNvPr>
          <p:cNvCxnSpPr>
            <a:cxnSpLocks/>
          </p:cNvCxnSpPr>
          <p:nvPr/>
        </p:nvCxnSpPr>
        <p:spPr>
          <a:xfrm flipV="1">
            <a:off x="4196884" y="269381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58BCA3-9994-735F-A3AC-888CF7E029FC}"/>
              </a:ext>
            </a:extLst>
          </p:cNvPr>
          <p:cNvCxnSpPr>
            <a:cxnSpLocks/>
          </p:cNvCxnSpPr>
          <p:nvPr/>
        </p:nvCxnSpPr>
        <p:spPr>
          <a:xfrm flipV="1">
            <a:off x="4196884" y="287224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A78ED-0D7F-7EB9-6EF8-E9C0A83AA885}"/>
              </a:ext>
            </a:extLst>
          </p:cNvPr>
          <p:cNvCxnSpPr>
            <a:cxnSpLocks/>
          </p:cNvCxnSpPr>
          <p:nvPr/>
        </p:nvCxnSpPr>
        <p:spPr>
          <a:xfrm flipV="1">
            <a:off x="4196884" y="162326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0F067B-F84C-69A5-9B79-93C609A5B2DF}"/>
              </a:ext>
            </a:extLst>
          </p:cNvPr>
          <p:cNvCxnSpPr>
            <a:cxnSpLocks/>
          </p:cNvCxnSpPr>
          <p:nvPr/>
        </p:nvCxnSpPr>
        <p:spPr>
          <a:xfrm flipV="1">
            <a:off x="4196884" y="180169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ECAFDC-8CC4-DAE1-8657-B1F9131636FF}"/>
              </a:ext>
            </a:extLst>
          </p:cNvPr>
          <p:cNvSpPr txBox="1"/>
          <p:nvPr/>
        </p:nvSpPr>
        <p:spPr>
          <a:xfrm>
            <a:off x="5202268" y="639382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AF0FB-8A1A-C548-9890-94A61160301E}"/>
              </a:ext>
            </a:extLst>
          </p:cNvPr>
          <p:cNvSpPr txBox="1"/>
          <p:nvPr/>
        </p:nvSpPr>
        <p:spPr>
          <a:xfrm>
            <a:off x="5921901" y="638128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4 - divided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F77C2-82B2-534C-80D5-CF9285DAE89F}"/>
              </a:ext>
            </a:extLst>
          </p:cNvPr>
          <p:cNvSpPr txBox="1"/>
          <p:nvPr/>
        </p:nvSpPr>
        <p:spPr>
          <a:xfrm>
            <a:off x="3771755" y="3471608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563794-A865-872A-E905-11CE718A6750}"/>
              </a:ext>
            </a:extLst>
          </p:cNvPr>
          <p:cNvCxnSpPr>
            <a:cxnSpLocks/>
          </p:cNvCxnSpPr>
          <p:nvPr/>
        </p:nvCxnSpPr>
        <p:spPr>
          <a:xfrm flipV="1">
            <a:off x="4192608" y="392943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93CEA7-9266-A5EE-C983-1159B39C4D25}"/>
              </a:ext>
            </a:extLst>
          </p:cNvPr>
          <p:cNvSpPr txBox="1"/>
          <p:nvPr/>
        </p:nvSpPr>
        <p:spPr>
          <a:xfrm>
            <a:off x="4467638" y="347035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DB3FE-EEAD-87A1-5609-6169EF4766D7}"/>
              </a:ext>
            </a:extLst>
          </p:cNvPr>
          <p:cNvCxnSpPr>
            <a:cxnSpLocks/>
          </p:cNvCxnSpPr>
          <p:nvPr/>
        </p:nvCxnSpPr>
        <p:spPr>
          <a:xfrm flipV="1">
            <a:off x="4192608" y="589211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61CF8-465A-7FCB-38D4-138A2DDE28C1}"/>
              </a:ext>
            </a:extLst>
          </p:cNvPr>
          <p:cNvCxnSpPr>
            <a:cxnSpLocks/>
          </p:cNvCxnSpPr>
          <p:nvPr/>
        </p:nvCxnSpPr>
        <p:spPr>
          <a:xfrm flipV="1">
            <a:off x="4192608" y="410786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9DCBF6-4DA2-0563-CEDE-E851F385B6E7}"/>
              </a:ext>
            </a:extLst>
          </p:cNvPr>
          <p:cNvCxnSpPr>
            <a:cxnSpLocks/>
          </p:cNvCxnSpPr>
          <p:nvPr/>
        </p:nvCxnSpPr>
        <p:spPr>
          <a:xfrm flipV="1">
            <a:off x="4192608" y="428628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A3A17-9F51-77DE-3484-AF0C2CC49B97}"/>
              </a:ext>
            </a:extLst>
          </p:cNvPr>
          <p:cNvCxnSpPr>
            <a:cxnSpLocks/>
          </p:cNvCxnSpPr>
          <p:nvPr/>
        </p:nvCxnSpPr>
        <p:spPr>
          <a:xfrm flipV="1">
            <a:off x="4192608" y="482156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BC6AD1-1697-05E0-DEA9-F7B8305E61B0}"/>
              </a:ext>
            </a:extLst>
          </p:cNvPr>
          <p:cNvCxnSpPr>
            <a:cxnSpLocks/>
          </p:cNvCxnSpPr>
          <p:nvPr/>
        </p:nvCxnSpPr>
        <p:spPr>
          <a:xfrm flipV="1">
            <a:off x="4192608" y="499998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70E35E-3D3F-EE74-AC53-0B775AC0456B}"/>
              </a:ext>
            </a:extLst>
          </p:cNvPr>
          <p:cNvCxnSpPr>
            <a:cxnSpLocks/>
          </p:cNvCxnSpPr>
          <p:nvPr/>
        </p:nvCxnSpPr>
        <p:spPr>
          <a:xfrm flipV="1">
            <a:off x="4192608" y="517841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FB0FE9-B268-A0B2-B268-E3A3522531FA}"/>
              </a:ext>
            </a:extLst>
          </p:cNvPr>
          <p:cNvCxnSpPr>
            <a:cxnSpLocks/>
          </p:cNvCxnSpPr>
          <p:nvPr/>
        </p:nvCxnSpPr>
        <p:spPr>
          <a:xfrm flipV="1">
            <a:off x="4192608" y="535683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50F475-F042-9C8C-9504-CD84A12B3AAF}"/>
              </a:ext>
            </a:extLst>
          </p:cNvPr>
          <p:cNvCxnSpPr>
            <a:cxnSpLocks/>
          </p:cNvCxnSpPr>
          <p:nvPr/>
        </p:nvCxnSpPr>
        <p:spPr>
          <a:xfrm flipV="1">
            <a:off x="4192608" y="553526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24DC26-D057-06F2-FBA1-88938A210964}"/>
              </a:ext>
            </a:extLst>
          </p:cNvPr>
          <p:cNvCxnSpPr>
            <a:cxnSpLocks/>
          </p:cNvCxnSpPr>
          <p:nvPr/>
        </p:nvCxnSpPr>
        <p:spPr>
          <a:xfrm flipV="1">
            <a:off x="4192608" y="571368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D785E4-D72B-63ED-6646-AE4774EF443C}"/>
              </a:ext>
            </a:extLst>
          </p:cNvPr>
          <p:cNvCxnSpPr>
            <a:cxnSpLocks/>
          </p:cNvCxnSpPr>
          <p:nvPr/>
        </p:nvCxnSpPr>
        <p:spPr>
          <a:xfrm flipV="1">
            <a:off x="4192608" y="446471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31E57-103B-DF9D-FCAE-6790188479E7}"/>
              </a:ext>
            </a:extLst>
          </p:cNvPr>
          <p:cNvCxnSpPr>
            <a:cxnSpLocks/>
          </p:cNvCxnSpPr>
          <p:nvPr/>
        </p:nvCxnSpPr>
        <p:spPr>
          <a:xfrm flipV="1">
            <a:off x="4192608" y="464313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2AF762-B5E2-1341-707B-C5472FE3BE4A}"/>
              </a:ext>
            </a:extLst>
          </p:cNvPr>
          <p:cNvCxnSpPr>
            <a:cxnSpLocks/>
          </p:cNvCxnSpPr>
          <p:nvPr/>
        </p:nvCxnSpPr>
        <p:spPr>
          <a:xfrm flipV="1">
            <a:off x="5632336" y="392636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E6C311-A0D3-49D1-0007-4F91844AB00B}"/>
              </a:ext>
            </a:extLst>
          </p:cNvPr>
          <p:cNvCxnSpPr>
            <a:cxnSpLocks/>
          </p:cNvCxnSpPr>
          <p:nvPr/>
        </p:nvCxnSpPr>
        <p:spPr>
          <a:xfrm flipV="1">
            <a:off x="5632336" y="410479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8377D5-F4C2-BEC3-7D61-36AF076E2CF0}"/>
              </a:ext>
            </a:extLst>
          </p:cNvPr>
          <p:cNvCxnSpPr>
            <a:cxnSpLocks/>
          </p:cNvCxnSpPr>
          <p:nvPr/>
        </p:nvCxnSpPr>
        <p:spPr>
          <a:xfrm flipV="1">
            <a:off x="5632336" y="428321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CF559-9261-C6D1-AD7F-8E9C50045458}"/>
              </a:ext>
            </a:extLst>
          </p:cNvPr>
          <p:cNvCxnSpPr>
            <a:cxnSpLocks/>
          </p:cNvCxnSpPr>
          <p:nvPr/>
        </p:nvCxnSpPr>
        <p:spPr>
          <a:xfrm flipV="1">
            <a:off x="5632336" y="481849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BCBA63-733A-8200-94DD-C5F71991AE8B}"/>
              </a:ext>
            </a:extLst>
          </p:cNvPr>
          <p:cNvCxnSpPr>
            <a:cxnSpLocks/>
          </p:cNvCxnSpPr>
          <p:nvPr/>
        </p:nvCxnSpPr>
        <p:spPr>
          <a:xfrm flipV="1">
            <a:off x="5632336" y="499691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230BF-1D82-A337-C5D0-4986C88C4C6B}"/>
              </a:ext>
            </a:extLst>
          </p:cNvPr>
          <p:cNvCxnSpPr>
            <a:cxnSpLocks/>
          </p:cNvCxnSpPr>
          <p:nvPr/>
        </p:nvCxnSpPr>
        <p:spPr>
          <a:xfrm flipV="1">
            <a:off x="5632336" y="4461640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4FA3EA-1B95-C975-7DE3-91A4D3667839}"/>
              </a:ext>
            </a:extLst>
          </p:cNvPr>
          <p:cNvCxnSpPr>
            <a:cxnSpLocks/>
          </p:cNvCxnSpPr>
          <p:nvPr/>
        </p:nvCxnSpPr>
        <p:spPr>
          <a:xfrm flipV="1">
            <a:off x="5632336" y="4640065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D4826A9-C967-DECF-E483-859CE90B274B}"/>
              </a:ext>
            </a:extLst>
          </p:cNvPr>
          <p:cNvSpPr txBox="1"/>
          <p:nvPr/>
        </p:nvSpPr>
        <p:spPr>
          <a:xfrm>
            <a:off x="5197992" y="3480826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F78B36-3E70-EC33-166D-62266BB29B3A}"/>
              </a:ext>
            </a:extLst>
          </p:cNvPr>
          <p:cNvSpPr txBox="1"/>
          <p:nvPr/>
        </p:nvSpPr>
        <p:spPr>
          <a:xfrm>
            <a:off x="5917625" y="3479572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4 - divided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EF5CD-A724-8D3E-8AF7-B0992A7A3ACE}"/>
              </a:ext>
            </a:extLst>
          </p:cNvPr>
          <p:cNvCxnSpPr>
            <a:cxnSpLocks/>
          </p:cNvCxnSpPr>
          <p:nvPr/>
        </p:nvCxnSpPr>
        <p:spPr>
          <a:xfrm flipV="1">
            <a:off x="5632336" y="108505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CCBFBD-9C5F-16B5-C852-91C04D525E42}"/>
              </a:ext>
            </a:extLst>
          </p:cNvPr>
          <p:cNvCxnSpPr>
            <a:cxnSpLocks/>
          </p:cNvCxnSpPr>
          <p:nvPr/>
        </p:nvCxnSpPr>
        <p:spPr>
          <a:xfrm flipV="1">
            <a:off x="5632336" y="126347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FAD5C8-2021-0FA8-F264-B2D702A6D212}"/>
              </a:ext>
            </a:extLst>
          </p:cNvPr>
          <p:cNvCxnSpPr>
            <a:cxnSpLocks/>
          </p:cNvCxnSpPr>
          <p:nvPr/>
        </p:nvCxnSpPr>
        <p:spPr>
          <a:xfrm flipV="1">
            <a:off x="5632336" y="179875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3C3A5E-2193-7EF1-CC21-6BDF64D1BFCE}"/>
              </a:ext>
            </a:extLst>
          </p:cNvPr>
          <p:cNvCxnSpPr>
            <a:cxnSpLocks/>
          </p:cNvCxnSpPr>
          <p:nvPr/>
        </p:nvCxnSpPr>
        <p:spPr>
          <a:xfrm flipV="1">
            <a:off x="5632336" y="197717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B099C8-3601-466E-FE75-084550D7EBEC}"/>
              </a:ext>
            </a:extLst>
          </p:cNvPr>
          <p:cNvCxnSpPr>
            <a:cxnSpLocks/>
          </p:cNvCxnSpPr>
          <p:nvPr/>
        </p:nvCxnSpPr>
        <p:spPr>
          <a:xfrm flipV="1">
            <a:off x="5632336" y="215560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596C20-2269-B9B4-6B68-AD7ABC737CBE}"/>
              </a:ext>
            </a:extLst>
          </p:cNvPr>
          <p:cNvCxnSpPr>
            <a:cxnSpLocks/>
          </p:cNvCxnSpPr>
          <p:nvPr/>
        </p:nvCxnSpPr>
        <p:spPr>
          <a:xfrm flipV="1">
            <a:off x="5632336" y="1441901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20C8C7-6D40-BE0F-993A-0539185E78C0}"/>
              </a:ext>
            </a:extLst>
          </p:cNvPr>
          <p:cNvCxnSpPr>
            <a:cxnSpLocks/>
          </p:cNvCxnSpPr>
          <p:nvPr/>
        </p:nvCxnSpPr>
        <p:spPr>
          <a:xfrm flipV="1">
            <a:off x="5632336" y="1620326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B43394E-2291-CFE1-0CFD-1A05CF195FC0}"/>
              </a:ext>
            </a:extLst>
          </p:cNvPr>
          <p:cNvSpPr/>
          <p:nvPr/>
        </p:nvSpPr>
        <p:spPr>
          <a:xfrm rot="16200000" flipH="1">
            <a:off x="1839911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D0E984-479F-D63B-4EB8-B1004710092A}"/>
              </a:ext>
            </a:extLst>
          </p:cNvPr>
          <p:cNvSpPr/>
          <p:nvPr/>
        </p:nvSpPr>
        <p:spPr>
          <a:xfrm rot="16200000" flipH="1">
            <a:off x="2019911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3269E6-951E-6D7D-9A02-4A45DAEAF4AF}"/>
              </a:ext>
            </a:extLst>
          </p:cNvPr>
          <p:cNvSpPr/>
          <p:nvPr/>
        </p:nvSpPr>
        <p:spPr>
          <a:xfrm rot="16200000" flipH="1">
            <a:off x="2199911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F33292-C345-B02C-DE02-9CC9C0DD5A82}"/>
              </a:ext>
            </a:extLst>
          </p:cNvPr>
          <p:cNvSpPr/>
          <p:nvPr/>
        </p:nvSpPr>
        <p:spPr>
          <a:xfrm rot="16200000" flipH="1">
            <a:off x="2375459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C2A298-73A2-28A0-0C63-89C14864F927}"/>
              </a:ext>
            </a:extLst>
          </p:cNvPr>
          <p:cNvSpPr/>
          <p:nvPr/>
        </p:nvSpPr>
        <p:spPr>
          <a:xfrm rot="16200000" flipH="1">
            <a:off x="2555459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BCBC56-EBF6-24F6-B57C-A0AAB37B7C60}"/>
              </a:ext>
            </a:extLst>
          </p:cNvPr>
          <p:cNvSpPr/>
          <p:nvPr/>
        </p:nvSpPr>
        <p:spPr>
          <a:xfrm rot="16200000" flipH="1">
            <a:off x="2735459" y="100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73E04D-FEF0-215A-406B-6A7BB825D7D5}"/>
              </a:ext>
            </a:extLst>
          </p:cNvPr>
          <p:cNvSpPr/>
          <p:nvPr/>
        </p:nvSpPr>
        <p:spPr>
          <a:xfrm rot="16200000" flipH="1">
            <a:off x="2910451" y="100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A803A3-93AE-1444-6415-40144B1BF7C5}"/>
              </a:ext>
            </a:extLst>
          </p:cNvPr>
          <p:cNvSpPr/>
          <p:nvPr/>
        </p:nvSpPr>
        <p:spPr>
          <a:xfrm rot="16200000" flipH="1">
            <a:off x="3085999" y="100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2CF5BF-280A-606D-2EF4-88859A5DCF74}"/>
              </a:ext>
            </a:extLst>
          </p:cNvPr>
          <p:cNvSpPr/>
          <p:nvPr/>
        </p:nvSpPr>
        <p:spPr>
          <a:xfrm rot="16200000" flipH="1">
            <a:off x="3265999" y="100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1F1E36-76BE-CE66-F893-3987E6D1FE4A}"/>
              </a:ext>
            </a:extLst>
          </p:cNvPr>
          <p:cNvSpPr/>
          <p:nvPr/>
        </p:nvSpPr>
        <p:spPr>
          <a:xfrm rot="16200000" flipH="1">
            <a:off x="3445999" y="100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A416E3-AD78-3008-F6AB-935772008BEE}"/>
              </a:ext>
            </a:extLst>
          </p:cNvPr>
          <p:cNvSpPr/>
          <p:nvPr/>
        </p:nvSpPr>
        <p:spPr>
          <a:xfrm rot="16200000" flipH="1">
            <a:off x="1839911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8762E9-2557-0037-9506-18A1D40859CB}"/>
              </a:ext>
            </a:extLst>
          </p:cNvPr>
          <p:cNvSpPr/>
          <p:nvPr/>
        </p:nvSpPr>
        <p:spPr>
          <a:xfrm rot="16200000" flipH="1">
            <a:off x="2019911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A227EC-0993-030A-1D0B-5C6CE216B513}"/>
              </a:ext>
            </a:extLst>
          </p:cNvPr>
          <p:cNvSpPr/>
          <p:nvPr/>
        </p:nvSpPr>
        <p:spPr>
          <a:xfrm rot="16200000" flipH="1">
            <a:off x="2199911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36DA390-0E3B-8529-E612-4B8AE8C68B86}"/>
              </a:ext>
            </a:extLst>
          </p:cNvPr>
          <p:cNvSpPr/>
          <p:nvPr/>
        </p:nvSpPr>
        <p:spPr>
          <a:xfrm rot="16200000" flipH="1">
            <a:off x="2375459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115A7AC-D401-ACEA-9C9F-10FBD5EEB006}"/>
              </a:ext>
            </a:extLst>
          </p:cNvPr>
          <p:cNvSpPr/>
          <p:nvPr/>
        </p:nvSpPr>
        <p:spPr>
          <a:xfrm rot="16200000" flipH="1">
            <a:off x="2555459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2BF80A7-1199-A030-05B7-19BAE3013D56}"/>
              </a:ext>
            </a:extLst>
          </p:cNvPr>
          <p:cNvSpPr/>
          <p:nvPr/>
        </p:nvSpPr>
        <p:spPr>
          <a:xfrm rot="16200000" flipH="1">
            <a:off x="2735459" y="1187716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8438951-A540-1E89-2035-57ED7767AF40}"/>
              </a:ext>
            </a:extLst>
          </p:cNvPr>
          <p:cNvSpPr/>
          <p:nvPr/>
        </p:nvSpPr>
        <p:spPr>
          <a:xfrm rot="16200000" flipH="1">
            <a:off x="2910451" y="118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F468D4-CC56-D1F8-17BA-EAF92D9EE913}"/>
              </a:ext>
            </a:extLst>
          </p:cNvPr>
          <p:cNvSpPr/>
          <p:nvPr/>
        </p:nvSpPr>
        <p:spPr>
          <a:xfrm rot="16200000" flipH="1">
            <a:off x="3085999" y="118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EF1063-063B-17DD-01CE-4DA421AAAA78}"/>
              </a:ext>
            </a:extLst>
          </p:cNvPr>
          <p:cNvSpPr/>
          <p:nvPr/>
        </p:nvSpPr>
        <p:spPr>
          <a:xfrm rot="16200000" flipH="1">
            <a:off x="3265999" y="118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E36DC0-CFF9-F265-5B5C-2A3833B33114}"/>
              </a:ext>
            </a:extLst>
          </p:cNvPr>
          <p:cNvSpPr/>
          <p:nvPr/>
        </p:nvSpPr>
        <p:spPr>
          <a:xfrm rot="16200000" flipH="1">
            <a:off x="3445999" y="118771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3A9F66-A0F2-D777-61D0-FDA4D00EC3C4}"/>
              </a:ext>
            </a:extLst>
          </p:cNvPr>
          <p:cNvSpPr/>
          <p:nvPr/>
        </p:nvSpPr>
        <p:spPr>
          <a:xfrm rot="16200000" flipH="1">
            <a:off x="1839911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9DAD0D2-5222-8E55-E03A-5D3178DB333F}"/>
              </a:ext>
            </a:extLst>
          </p:cNvPr>
          <p:cNvSpPr/>
          <p:nvPr/>
        </p:nvSpPr>
        <p:spPr>
          <a:xfrm rot="16200000" flipH="1">
            <a:off x="2019911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D3D9BE1-03EA-A738-DD16-6F8F93AE7FF2}"/>
              </a:ext>
            </a:extLst>
          </p:cNvPr>
          <p:cNvSpPr/>
          <p:nvPr/>
        </p:nvSpPr>
        <p:spPr>
          <a:xfrm rot="16200000" flipH="1">
            <a:off x="2199911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EC9FA3-6267-BC75-CB2B-2288CAC2C2FC}"/>
              </a:ext>
            </a:extLst>
          </p:cNvPr>
          <p:cNvSpPr/>
          <p:nvPr/>
        </p:nvSpPr>
        <p:spPr>
          <a:xfrm rot="16200000" flipH="1">
            <a:off x="2375459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09C96A-92A5-BB14-B7A9-EB9B736A3BF2}"/>
              </a:ext>
            </a:extLst>
          </p:cNvPr>
          <p:cNvSpPr/>
          <p:nvPr/>
        </p:nvSpPr>
        <p:spPr>
          <a:xfrm rot="16200000" flipH="1">
            <a:off x="2555459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79A8704-3639-0EFB-4873-F97157E77157}"/>
              </a:ext>
            </a:extLst>
          </p:cNvPr>
          <p:cNvSpPr/>
          <p:nvPr/>
        </p:nvSpPr>
        <p:spPr>
          <a:xfrm rot="16200000" flipH="1">
            <a:off x="2735459" y="136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2963D0-2B96-6E9E-6FB1-37C236B67028}"/>
              </a:ext>
            </a:extLst>
          </p:cNvPr>
          <p:cNvSpPr/>
          <p:nvPr/>
        </p:nvSpPr>
        <p:spPr>
          <a:xfrm rot="16200000" flipH="1">
            <a:off x="2910451" y="136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7B57601-9D56-52DF-F10A-12CBF1075B22}"/>
              </a:ext>
            </a:extLst>
          </p:cNvPr>
          <p:cNvSpPr/>
          <p:nvPr/>
        </p:nvSpPr>
        <p:spPr>
          <a:xfrm rot="16200000" flipH="1">
            <a:off x="3085999" y="136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70BA2D0-BE8A-0F08-BBFD-1E2499EB8F54}"/>
              </a:ext>
            </a:extLst>
          </p:cNvPr>
          <p:cNvSpPr/>
          <p:nvPr/>
        </p:nvSpPr>
        <p:spPr>
          <a:xfrm rot="16200000" flipH="1">
            <a:off x="3265999" y="136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BC516-17DD-3B34-6197-980B579C7E9D}"/>
              </a:ext>
            </a:extLst>
          </p:cNvPr>
          <p:cNvSpPr/>
          <p:nvPr/>
        </p:nvSpPr>
        <p:spPr>
          <a:xfrm rot="16200000" flipH="1">
            <a:off x="3445999" y="136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44DB70-9D40-5885-0881-DB202E4A5EA9}"/>
              </a:ext>
            </a:extLst>
          </p:cNvPr>
          <p:cNvSpPr/>
          <p:nvPr/>
        </p:nvSpPr>
        <p:spPr>
          <a:xfrm rot="16200000" flipH="1">
            <a:off x="1839911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9C97B49-9942-DA74-EFA7-5F708EC01127}"/>
              </a:ext>
            </a:extLst>
          </p:cNvPr>
          <p:cNvSpPr/>
          <p:nvPr/>
        </p:nvSpPr>
        <p:spPr>
          <a:xfrm rot="16200000" flipH="1">
            <a:off x="2019911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F1A972-5293-1FC2-F282-CEAB8B478FFB}"/>
              </a:ext>
            </a:extLst>
          </p:cNvPr>
          <p:cNvSpPr/>
          <p:nvPr/>
        </p:nvSpPr>
        <p:spPr>
          <a:xfrm rot="16200000" flipH="1">
            <a:off x="2199911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79E5D8-5AC6-6434-7E3B-3455B6EE0DBA}"/>
              </a:ext>
            </a:extLst>
          </p:cNvPr>
          <p:cNvSpPr/>
          <p:nvPr/>
        </p:nvSpPr>
        <p:spPr>
          <a:xfrm rot="16200000" flipH="1">
            <a:off x="2375459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995DE4D-25B8-0FA1-5BFA-FC6B91FF8A86}"/>
              </a:ext>
            </a:extLst>
          </p:cNvPr>
          <p:cNvSpPr/>
          <p:nvPr/>
        </p:nvSpPr>
        <p:spPr>
          <a:xfrm rot="16200000" flipH="1">
            <a:off x="2555459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995C803-52E6-D158-B305-0F6B90DBB573}"/>
              </a:ext>
            </a:extLst>
          </p:cNvPr>
          <p:cNvSpPr/>
          <p:nvPr/>
        </p:nvSpPr>
        <p:spPr>
          <a:xfrm rot="16200000" flipH="1">
            <a:off x="2735459" y="154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B59E49B-23C3-B005-5846-F69783E74709}"/>
              </a:ext>
            </a:extLst>
          </p:cNvPr>
          <p:cNvSpPr/>
          <p:nvPr/>
        </p:nvSpPr>
        <p:spPr>
          <a:xfrm rot="16200000" flipH="1">
            <a:off x="2910451" y="154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BDD35A0-64FD-6472-0162-8F8CDE9B2F81}"/>
              </a:ext>
            </a:extLst>
          </p:cNvPr>
          <p:cNvSpPr/>
          <p:nvPr/>
        </p:nvSpPr>
        <p:spPr>
          <a:xfrm rot="16200000" flipH="1">
            <a:off x="3085999" y="154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2D0CE4-324C-F168-3880-D64D5CDE98D1}"/>
              </a:ext>
            </a:extLst>
          </p:cNvPr>
          <p:cNvSpPr/>
          <p:nvPr/>
        </p:nvSpPr>
        <p:spPr>
          <a:xfrm rot="16200000" flipH="1">
            <a:off x="3265999" y="154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806AC2-918D-3A25-50A5-BBFC95890357}"/>
              </a:ext>
            </a:extLst>
          </p:cNvPr>
          <p:cNvSpPr/>
          <p:nvPr/>
        </p:nvSpPr>
        <p:spPr>
          <a:xfrm rot="16200000" flipH="1">
            <a:off x="3445999" y="154006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41248C7-D34E-F93F-479B-1C3C64EA9097}"/>
              </a:ext>
            </a:extLst>
          </p:cNvPr>
          <p:cNvSpPr/>
          <p:nvPr/>
        </p:nvSpPr>
        <p:spPr>
          <a:xfrm rot="16200000" flipH="1">
            <a:off x="1839911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2E0DEE5-491A-908A-A5F0-937942A3FA0B}"/>
              </a:ext>
            </a:extLst>
          </p:cNvPr>
          <p:cNvSpPr/>
          <p:nvPr/>
        </p:nvSpPr>
        <p:spPr>
          <a:xfrm rot="16200000" flipH="1">
            <a:off x="2019911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8196EE3-5C08-DBC9-7499-9141185CCF5D}"/>
              </a:ext>
            </a:extLst>
          </p:cNvPr>
          <p:cNvSpPr/>
          <p:nvPr/>
        </p:nvSpPr>
        <p:spPr>
          <a:xfrm rot="16200000" flipH="1">
            <a:off x="2199911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6B24B9-E1F4-7DBB-AF47-0B16ED836ACB}"/>
              </a:ext>
            </a:extLst>
          </p:cNvPr>
          <p:cNvSpPr/>
          <p:nvPr/>
        </p:nvSpPr>
        <p:spPr>
          <a:xfrm rot="16200000" flipH="1">
            <a:off x="2375459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405D56D-DE05-F316-6739-018D3FDF5533}"/>
              </a:ext>
            </a:extLst>
          </p:cNvPr>
          <p:cNvSpPr/>
          <p:nvPr/>
        </p:nvSpPr>
        <p:spPr>
          <a:xfrm rot="16200000" flipH="1">
            <a:off x="2555459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D643E3-6C3A-E422-85AB-F2CFDBAAB267}"/>
              </a:ext>
            </a:extLst>
          </p:cNvPr>
          <p:cNvSpPr/>
          <p:nvPr/>
        </p:nvSpPr>
        <p:spPr>
          <a:xfrm rot="16200000" flipH="1">
            <a:off x="2735459" y="1720062"/>
            <a:ext cx="180000" cy="180000"/>
          </a:xfrm>
          <a:prstGeom prst="ellipse">
            <a:avLst/>
          </a:prstGeom>
          <a:solidFill>
            <a:srgbClr val="008A27">
              <a:alpha val="8509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60A053-28A4-378D-42FB-D4D745423F2F}"/>
              </a:ext>
            </a:extLst>
          </p:cNvPr>
          <p:cNvSpPr/>
          <p:nvPr/>
        </p:nvSpPr>
        <p:spPr>
          <a:xfrm rot="16200000" flipH="1">
            <a:off x="2910451" y="172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20A0C74-7E19-1242-7A1F-484AD6F1A1D6}"/>
              </a:ext>
            </a:extLst>
          </p:cNvPr>
          <p:cNvSpPr/>
          <p:nvPr/>
        </p:nvSpPr>
        <p:spPr>
          <a:xfrm rot="16200000" flipH="1">
            <a:off x="3085999" y="172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A02DE75-53B8-3E64-F915-7F0C6554C682}"/>
              </a:ext>
            </a:extLst>
          </p:cNvPr>
          <p:cNvSpPr/>
          <p:nvPr/>
        </p:nvSpPr>
        <p:spPr>
          <a:xfrm rot="16200000" flipH="1">
            <a:off x="3265999" y="172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8EBA4C-149B-9E1F-D2E2-C8BCF008EFFE}"/>
              </a:ext>
            </a:extLst>
          </p:cNvPr>
          <p:cNvSpPr/>
          <p:nvPr/>
        </p:nvSpPr>
        <p:spPr>
          <a:xfrm rot="16200000" flipH="1">
            <a:off x="3445999" y="172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87F8794-D785-3887-FF6B-43E18EEBB9F0}"/>
              </a:ext>
            </a:extLst>
          </p:cNvPr>
          <p:cNvSpPr/>
          <p:nvPr/>
        </p:nvSpPr>
        <p:spPr>
          <a:xfrm rot="16200000" flipH="1">
            <a:off x="1839911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91BC7BB-FF71-3A5C-A4D1-8B985F92028A}"/>
              </a:ext>
            </a:extLst>
          </p:cNvPr>
          <p:cNvSpPr/>
          <p:nvPr/>
        </p:nvSpPr>
        <p:spPr>
          <a:xfrm rot="16200000" flipH="1">
            <a:off x="2019911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F8ED27-E5F8-6D65-7C4F-5A1A1D1BE204}"/>
              </a:ext>
            </a:extLst>
          </p:cNvPr>
          <p:cNvSpPr/>
          <p:nvPr/>
        </p:nvSpPr>
        <p:spPr>
          <a:xfrm rot="16200000" flipH="1">
            <a:off x="2199911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5668AF-2EEC-A638-7A49-128BB81B5E1E}"/>
              </a:ext>
            </a:extLst>
          </p:cNvPr>
          <p:cNvSpPr/>
          <p:nvPr/>
        </p:nvSpPr>
        <p:spPr>
          <a:xfrm rot="16200000" flipH="1">
            <a:off x="237545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D77C205-C5DF-FB5C-D196-C47781845F74}"/>
              </a:ext>
            </a:extLst>
          </p:cNvPr>
          <p:cNvSpPr/>
          <p:nvPr/>
        </p:nvSpPr>
        <p:spPr>
          <a:xfrm rot="16200000" flipH="1">
            <a:off x="255545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BD62A3-9E44-41E7-FA83-88DBF24FAF74}"/>
              </a:ext>
            </a:extLst>
          </p:cNvPr>
          <p:cNvSpPr/>
          <p:nvPr/>
        </p:nvSpPr>
        <p:spPr>
          <a:xfrm rot="16200000" flipH="1">
            <a:off x="273545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BFD469-1AFF-FE87-D987-CEEF2B2F23CD}"/>
              </a:ext>
            </a:extLst>
          </p:cNvPr>
          <p:cNvSpPr/>
          <p:nvPr/>
        </p:nvSpPr>
        <p:spPr>
          <a:xfrm rot="16200000" flipH="1">
            <a:off x="2910451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1DB8CD0-C9B7-A663-3097-D0D520B9658F}"/>
              </a:ext>
            </a:extLst>
          </p:cNvPr>
          <p:cNvSpPr/>
          <p:nvPr/>
        </p:nvSpPr>
        <p:spPr>
          <a:xfrm rot="16200000" flipH="1">
            <a:off x="308599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8751248-9116-D434-334A-79690CE6A01B}"/>
              </a:ext>
            </a:extLst>
          </p:cNvPr>
          <p:cNvSpPr/>
          <p:nvPr/>
        </p:nvSpPr>
        <p:spPr>
          <a:xfrm rot="16200000" flipH="1">
            <a:off x="326599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38C12F3-ACB4-50D0-01A0-A53F95AF0EC7}"/>
              </a:ext>
            </a:extLst>
          </p:cNvPr>
          <p:cNvSpPr/>
          <p:nvPr/>
        </p:nvSpPr>
        <p:spPr>
          <a:xfrm rot="16200000" flipH="1">
            <a:off x="3445999" y="190006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954B6DA-F71F-383F-7FFF-AE3BEBEA5B60}"/>
              </a:ext>
            </a:extLst>
          </p:cNvPr>
          <p:cNvSpPr/>
          <p:nvPr/>
        </p:nvSpPr>
        <p:spPr>
          <a:xfrm rot="16200000" flipH="1">
            <a:off x="1839911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2EA49BF-23B9-5C05-2DF2-4B9B36AF3931}"/>
              </a:ext>
            </a:extLst>
          </p:cNvPr>
          <p:cNvSpPr/>
          <p:nvPr/>
        </p:nvSpPr>
        <p:spPr>
          <a:xfrm rot="16200000" flipH="1">
            <a:off x="2019911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3B790D6-3685-C69A-FF6D-F3AC5BCA8C88}"/>
              </a:ext>
            </a:extLst>
          </p:cNvPr>
          <p:cNvSpPr/>
          <p:nvPr/>
        </p:nvSpPr>
        <p:spPr>
          <a:xfrm rot="16200000" flipH="1">
            <a:off x="2199911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A31508-D579-46B9-D3A3-E1C247631500}"/>
              </a:ext>
            </a:extLst>
          </p:cNvPr>
          <p:cNvSpPr/>
          <p:nvPr/>
        </p:nvSpPr>
        <p:spPr>
          <a:xfrm rot="16200000" flipH="1">
            <a:off x="237545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1278D22-8B30-62AF-081E-D80F7C0E1683}"/>
              </a:ext>
            </a:extLst>
          </p:cNvPr>
          <p:cNvSpPr/>
          <p:nvPr/>
        </p:nvSpPr>
        <p:spPr>
          <a:xfrm rot="16200000" flipH="1">
            <a:off x="255545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5A5A8B0-10E8-B16F-46DA-11ABEDDCF04D}"/>
              </a:ext>
            </a:extLst>
          </p:cNvPr>
          <p:cNvSpPr/>
          <p:nvPr/>
        </p:nvSpPr>
        <p:spPr>
          <a:xfrm rot="16200000" flipH="1">
            <a:off x="273545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44DE6EC-A6DE-A5AC-FC5A-5E69A95926BA}"/>
              </a:ext>
            </a:extLst>
          </p:cNvPr>
          <p:cNvSpPr/>
          <p:nvPr/>
        </p:nvSpPr>
        <p:spPr>
          <a:xfrm rot="16200000" flipH="1">
            <a:off x="2910451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363684A-AA1D-B865-BD80-74A774EB06FE}"/>
              </a:ext>
            </a:extLst>
          </p:cNvPr>
          <p:cNvSpPr/>
          <p:nvPr/>
        </p:nvSpPr>
        <p:spPr>
          <a:xfrm rot="16200000" flipH="1">
            <a:off x="308599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6DEA3E0-BDA3-8086-3476-790214C43A04}"/>
              </a:ext>
            </a:extLst>
          </p:cNvPr>
          <p:cNvSpPr/>
          <p:nvPr/>
        </p:nvSpPr>
        <p:spPr>
          <a:xfrm rot="16200000" flipH="1">
            <a:off x="326599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CDDD695-9315-E992-6C92-6CBC0853F6A6}"/>
              </a:ext>
            </a:extLst>
          </p:cNvPr>
          <p:cNvSpPr/>
          <p:nvPr/>
        </p:nvSpPr>
        <p:spPr>
          <a:xfrm rot="16200000" flipH="1">
            <a:off x="3445999" y="207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5EF8ACD-7002-6916-1AA1-C21AC713B7A6}"/>
              </a:ext>
            </a:extLst>
          </p:cNvPr>
          <p:cNvSpPr/>
          <p:nvPr/>
        </p:nvSpPr>
        <p:spPr>
          <a:xfrm rot="16200000" flipH="1">
            <a:off x="1839911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23328DC-392E-9E2A-42EF-061459B92187}"/>
              </a:ext>
            </a:extLst>
          </p:cNvPr>
          <p:cNvSpPr/>
          <p:nvPr/>
        </p:nvSpPr>
        <p:spPr>
          <a:xfrm rot="16200000" flipH="1">
            <a:off x="2019911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0113534-2DB1-B9C3-D932-F8864A6BAED9}"/>
              </a:ext>
            </a:extLst>
          </p:cNvPr>
          <p:cNvSpPr/>
          <p:nvPr/>
        </p:nvSpPr>
        <p:spPr>
          <a:xfrm rot="16200000" flipH="1">
            <a:off x="2199911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19CD22F-7050-481B-713C-7D7A5F4DB52E}"/>
              </a:ext>
            </a:extLst>
          </p:cNvPr>
          <p:cNvSpPr/>
          <p:nvPr/>
        </p:nvSpPr>
        <p:spPr>
          <a:xfrm rot="16200000" flipH="1">
            <a:off x="237545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1988814-BFDD-50C1-AB14-9B4B44B78B2C}"/>
              </a:ext>
            </a:extLst>
          </p:cNvPr>
          <p:cNvSpPr/>
          <p:nvPr/>
        </p:nvSpPr>
        <p:spPr>
          <a:xfrm rot="16200000" flipH="1">
            <a:off x="255545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0151B0-F0D3-444D-F9AF-5D58555F7556}"/>
              </a:ext>
            </a:extLst>
          </p:cNvPr>
          <p:cNvSpPr/>
          <p:nvPr/>
        </p:nvSpPr>
        <p:spPr>
          <a:xfrm rot="16200000" flipH="1">
            <a:off x="273545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4DB7EB4-5A1B-63B8-4DA7-839153B26676}"/>
              </a:ext>
            </a:extLst>
          </p:cNvPr>
          <p:cNvSpPr/>
          <p:nvPr/>
        </p:nvSpPr>
        <p:spPr>
          <a:xfrm rot="16200000" flipH="1">
            <a:off x="2910451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4356FE7-A222-559C-59E0-259750F5A232}"/>
              </a:ext>
            </a:extLst>
          </p:cNvPr>
          <p:cNvSpPr/>
          <p:nvPr/>
        </p:nvSpPr>
        <p:spPr>
          <a:xfrm rot="16200000" flipH="1">
            <a:off x="308599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C12ACD-32D7-230F-8CCA-1E39417845DE}"/>
              </a:ext>
            </a:extLst>
          </p:cNvPr>
          <p:cNvSpPr/>
          <p:nvPr/>
        </p:nvSpPr>
        <p:spPr>
          <a:xfrm rot="16200000" flipH="1">
            <a:off x="326599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CEF5792-2772-D487-3B34-3FFB7C1C386E}"/>
              </a:ext>
            </a:extLst>
          </p:cNvPr>
          <p:cNvSpPr/>
          <p:nvPr/>
        </p:nvSpPr>
        <p:spPr>
          <a:xfrm rot="16200000" flipH="1">
            <a:off x="3445999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CFBAD03-265E-360D-9D4C-525C1B3057E8}"/>
              </a:ext>
            </a:extLst>
          </p:cNvPr>
          <p:cNvSpPr/>
          <p:nvPr/>
        </p:nvSpPr>
        <p:spPr>
          <a:xfrm rot="16200000" flipH="1">
            <a:off x="1839911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F9A170-9052-2C2B-03AA-386264F8C2B3}"/>
              </a:ext>
            </a:extLst>
          </p:cNvPr>
          <p:cNvSpPr/>
          <p:nvPr/>
        </p:nvSpPr>
        <p:spPr>
          <a:xfrm rot="16200000" flipH="1">
            <a:off x="2019911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C9E1F24-D25B-30D2-BDC9-223CB9EE8566}"/>
              </a:ext>
            </a:extLst>
          </p:cNvPr>
          <p:cNvSpPr/>
          <p:nvPr/>
        </p:nvSpPr>
        <p:spPr>
          <a:xfrm rot="16200000" flipH="1">
            <a:off x="2199911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B1DD99E-094B-4D39-4208-BF7A67737A9D}"/>
              </a:ext>
            </a:extLst>
          </p:cNvPr>
          <p:cNvSpPr/>
          <p:nvPr/>
        </p:nvSpPr>
        <p:spPr>
          <a:xfrm rot="16200000" flipH="1">
            <a:off x="2375459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2F3A1BC-E21A-7ABD-CE8D-AFFB5758933D}"/>
              </a:ext>
            </a:extLst>
          </p:cNvPr>
          <p:cNvSpPr/>
          <p:nvPr/>
        </p:nvSpPr>
        <p:spPr>
          <a:xfrm rot="16200000" flipH="1">
            <a:off x="2555459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C2DE9F6-6A21-7147-9562-B1A6C7961373}"/>
              </a:ext>
            </a:extLst>
          </p:cNvPr>
          <p:cNvSpPr/>
          <p:nvPr/>
        </p:nvSpPr>
        <p:spPr>
          <a:xfrm rot="16200000" flipH="1">
            <a:off x="2735459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E61463F-14FD-C3B6-22B0-22CEC077D8EC}"/>
              </a:ext>
            </a:extLst>
          </p:cNvPr>
          <p:cNvSpPr/>
          <p:nvPr/>
        </p:nvSpPr>
        <p:spPr>
          <a:xfrm rot="16200000" flipH="1">
            <a:off x="2910451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3AF8FD1-078D-6C67-C4C3-3EE2AA494A94}"/>
              </a:ext>
            </a:extLst>
          </p:cNvPr>
          <p:cNvSpPr/>
          <p:nvPr/>
        </p:nvSpPr>
        <p:spPr>
          <a:xfrm rot="16200000" flipH="1">
            <a:off x="3085999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8EEC618-D927-C75B-F1BD-EE54C31885D0}"/>
              </a:ext>
            </a:extLst>
          </p:cNvPr>
          <p:cNvSpPr/>
          <p:nvPr/>
        </p:nvSpPr>
        <p:spPr>
          <a:xfrm rot="16200000" flipH="1">
            <a:off x="3265999" y="244053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9C2517-6384-EDC1-93F2-3235EA1A8F22}"/>
              </a:ext>
            </a:extLst>
          </p:cNvPr>
          <p:cNvSpPr/>
          <p:nvPr/>
        </p:nvSpPr>
        <p:spPr>
          <a:xfrm rot="16200000" flipH="1">
            <a:off x="1839911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CF3B1CB-2A7F-2844-229F-1FDD78234D0E}"/>
              </a:ext>
            </a:extLst>
          </p:cNvPr>
          <p:cNvSpPr/>
          <p:nvPr/>
        </p:nvSpPr>
        <p:spPr>
          <a:xfrm rot="16200000" flipH="1">
            <a:off x="2019911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B0680DD-BC4F-A757-C3A9-451DD9162757}"/>
              </a:ext>
            </a:extLst>
          </p:cNvPr>
          <p:cNvSpPr/>
          <p:nvPr/>
        </p:nvSpPr>
        <p:spPr>
          <a:xfrm rot="16200000" flipH="1">
            <a:off x="2199911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271E41A-8F9B-2D6B-E468-65841729BF88}"/>
              </a:ext>
            </a:extLst>
          </p:cNvPr>
          <p:cNvSpPr/>
          <p:nvPr/>
        </p:nvSpPr>
        <p:spPr>
          <a:xfrm rot="16200000" flipH="1">
            <a:off x="237545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CA942A9-E89B-4325-E2E4-CE6711C49498}"/>
              </a:ext>
            </a:extLst>
          </p:cNvPr>
          <p:cNvSpPr/>
          <p:nvPr/>
        </p:nvSpPr>
        <p:spPr>
          <a:xfrm rot="16200000" flipH="1">
            <a:off x="255545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1008C1D-491A-A2A9-D262-CD91505A31C6}"/>
              </a:ext>
            </a:extLst>
          </p:cNvPr>
          <p:cNvSpPr/>
          <p:nvPr/>
        </p:nvSpPr>
        <p:spPr>
          <a:xfrm rot="16200000" flipH="1">
            <a:off x="273545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4FEF4C2-77B6-8B86-00BB-7930AA0BE94D}"/>
              </a:ext>
            </a:extLst>
          </p:cNvPr>
          <p:cNvSpPr/>
          <p:nvPr/>
        </p:nvSpPr>
        <p:spPr>
          <a:xfrm rot="16200000" flipH="1">
            <a:off x="2910451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7A66A94-2ADC-3EDE-0036-B79112DF5B9E}"/>
              </a:ext>
            </a:extLst>
          </p:cNvPr>
          <p:cNvSpPr/>
          <p:nvPr/>
        </p:nvSpPr>
        <p:spPr>
          <a:xfrm rot="16200000" flipH="1">
            <a:off x="308599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248F968-C07B-0047-CCE1-477508BBC004}"/>
              </a:ext>
            </a:extLst>
          </p:cNvPr>
          <p:cNvSpPr/>
          <p:nvPr/>
        </p:nvSpPr>
        <p:spPr>
          <a:xfrm rot="16200000" flipH="1">
            <a:off x="326599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17ECF6-5491-3B75-38F7-FAB11FD03362}"/>
              </a:ext>
            </a:extLst>
          </p:cNvPr>
          <p:cNvSpPr/>
          <p:nvPr/>
        </p:nvSpPr>
        <p:spPr>
          <a:xfrm rot="16200000" flipH="1">
            <a:off x="3445999" y="383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EFFEA2B-A8F6-C3F5-3624-EC230BF6C9A4}"/>
              </a:ext>
            </a:extLst>
          </p:cNvPr>
          <p:cNvSpPr/>
          <p:nvPr/>
        </p:nvSpPr>
        <p:spPr>
          <a:xfrm rot="16200000" flipH="1">
            <a:off x="1839911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588EC6-004B-CD1B-A497-C5800BE20802}"/>
              </a:ext>
            </a:extLst>
          </p:cNvPr>
          <p:cNvSpPr/>
          <p:nvPr/>
        </p:nvSpPr>
        <p:spPr>
          <a:xfrm rot="16200000" flipH="1">
            <a:off x="2019911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4530880-4F12-61F9-A777-9506D5FF11D8}"/>
              </a:ext>
            </a:extLst>
          </p:cNvPr>
          <p:cNvSpPr/>
          <p:nvPr/>
        </p:nvSpPr>
        <p:spPr>
          <a:xfrm rot="16200000" flipH="1">
            <a:off x="2199911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08820C4-3E3F-18CF-282F-1E1CE621CA68}"/>
              </a:ext>
            </a:extLst>
          </p:cNvPr>
          <p:cNvSpPr/>
          <p:nvPr/>
        </p:nvSpPr>
        <p:spPr>
          <a:xfrm rot="16200000" flipH="1">
            <a:off x="237545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F4ADD09-C110-A551-8DA7-9A5808571E12}"/>
              </a:ext>
            </a:extLst>
          </p:cNvPr>
          <p:cNvSpPr/>
          <p:nvPr/>
        </p:nvSpPr>
        <p:spPr>
          <a:xfrm rot="16200000" flipH="1">
            <a:off x="255545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54C4EC2-9F46-A83F-9FA5-5D59F9B24912}"/>
              </a:ext>
            </a:extLst>
          </p:cNvPr>
          <p:cNvSpPr/>
          <p:nvPr/>
        </p:nvSpPr>
        <p:spPr>
          <a:xfrm rot="16200000" flipH="1">
            <a:off x="273545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D4188E8-BF19-23F1-EB17-4A871ECCF52D}"/>
              </a:ext>
            </a:extLst>
          </p:cNvPr>
          <p:cNvSpPr/>
          <p:nvPr/>
        </p:nvSpPr>
        <p:spPr>
          <a:xfrm rot="16200000" flipH="1">
            <a:off x="2910451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52D1757-B5FE-4A08-4FB2-44D8D7C898CF}"/>
              </a:ext>
            </a:extLst>
          </p:cNvPr>
          <p:cNvSpPr/>
          <p:nvPr/>
        </p:nvSpPr>
        <p:spPr>
          <a:xfrm rot="16200000" flipH="1">
            <a:off x="308599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8C03920-B89D-D5D6-A9C2-8D1603C98BD6}"/>
              </a:ext>
            </a:extLst>
          </p:cNvPr>
          <p:cNvSpPr/>
          <p:nvPr/>
        </p:nvSpPr>
        <p:spPr>
          <a:xfrm rot="16200000" flipH="1">
            <a:off x="326599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3BD1028-3E67-2230-7F29-4E15E36413E1}"/>
              </a:ext>
            </a:extLst>
          </p:cNvPr>
          <p:cNvSpPr/>
          <p:nvPr/>
        </p:nvSpPr>
        <p:spPr>
          <a:xfrm rot="16200000" flipH="1">
            <a:off x="3445999" y="401614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34401B6-AB15-4AD2-0578-282FF59CAE70}"/>
              </a:ext>
            </a:extLst>
          </p:cNvPr>
          <p:cNvSpPr/>
          <p:nvPr/>
        </p:nvSpPr>
        <p:spPr>
          <a:xfrm rot="16200000" flipH="1">
            <a:off x="1839911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387A456-216E-7603-9548-7575B0480873}"/>
              </a:ext>
            </a:extLst>
          </p:cNvPr>
          <p:cNvSpPr/>
          <p:nvPr/>
        </p:nvSpPr>
        <p:spPr>
          <a:xfrm rot="16200000" flipH="1">
            <a:off x="2019911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27FD9BE-1E5F-78C1-B096-4673A0FD70DC}"/>
              </a:ext>
            </a:extLst>
          </p:cNvPr>
          <p:cNvSpPr/>
          <p:nvPr/>
        </p:nvSpPr>
        <p:spPr>
          <a:xfrm rot="16200000" flipH="1">
            <a:off x="2199911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82E18B5-809A-9F3B-2BBD-5B3BBF52C981}"/>
              </a:ext>
            </a:extLst>
          </p:cNvPr>
          <p:cNvSpPr/>
          <p:nvPr/>
        </p:nvSpPr>
        <p:spPr>
          <a:xfrm rot="16200000" flipH="1">
            <a:off x="237545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B59F265-B86C-B32E-3C12-1819B722437D}"/>
              </a:ext>
            </a:extLst>
          </p:cNvPr>
          <p:cNvSpPr/>
          <p:nvPr/>
        </p:nvSpPr>
        <p:spPr>
          <a:xfrm rot="16200000" flipH="1">
            <a:off x="255545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F7EBAAD-5232-1BD5-F884-3D912E2A093C}"/>
              </a:ext>
            </a:extLst>
          </p:cNvPr>
          <p:cNvSpPr/>
          <p:nvPr/>
        </p:nvSpPr>
        <p:spPr>
          <a:xfrm rot="16200000" flipH="1">
            <a:off x="273545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7A0C03-ACB2-C09F-9477-925F550A5C02}"/>
              </a:ext>
            </a:extLst>
          </p:cNvPr>
          <p:cNvSpPr/>
          <p:nvPr/>
        </p:nvSpPr>
        <p:spPr>
          <a:xfrm rot="16200000" flipH="1">
            <a:off x="2910451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A9AB06D-7DD9-E903-9DAB-0439E036DD53}"/>
              </a:ext>
            </a:extLst>
          </p:cNvPr>
          <p:cNvSpPr/>
          <p:nvPr/>
        </p:nvSpPr>
        <p:spPr>
          <a:xfrm rot="16200000" flipH="1">
            <a:off x="308599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54BC71A-AFBF-EEB5-051D-7A4F6490097B}"/>
              </a:ext>
            </a:extLst>
          </p:cNvPr>
          <p:cNvSpPr/>
          <p:nvPr/>
        </p:nvSpPr>
        <p:spPr>
          <a:xfrm rot="16200000" flipH="1">
            <a:off x="326599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B971BF2-1D34-E186-61E6-100844B129FE}"/>
              </a:ext>
            </a:extLst>
          </p:cNvPr>
          <p:cNvSpPr/>
          <p:nvPr/>
        </p:nvSpPr>
        <p:spPr>
          <a:xfrm rot="16200000" flipH="1">
            <a:off x="3445999" y="418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CD604D-81C1-141B-CCC6-7E5B955F4CEB}"/>
              </a:ext>
            </a:extLst>
          </p:cNvPr>
          <p:cNvSpPr/>
          <p:nvPr/>
        </p:nvSpPr>
        <p:spPr>
          <a:xfrm rot="16200000" flipH="1">
            <a:off x="1839911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B4D5E0-3B61-35D1-4035-375890BE0DC1}"/>
              </a:ext>
            </a:extLst>
          </p:cNvPr>
          <p:cNvSpPr/>
          <p:nvPr/>
        </p:nvSpPr>
        <p:spPr>
          <a:xfrm rot="16200000" flipH="1">
            <a:off x="2019911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A9BE9C8-DBC3-CB21-C778-8C44CF411FDA}"/>
              </a:ext>
            </a:extLst>
          </p:cNvPr>
          <p:cNvSpPr/>
          <p:nvPr/>
        </p:nvSpPr>
        <p:spPr>
          <a:xfrm rot="16200000" flipH="1">
            <a:off x="2199911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B8F1DE-2C51-BBCD-E800-BA32CFA16821}"/>
              </a:ext>
            </a:extLst>
          </p:cNvPr>
          <p:cNvSpPr/>
          <p:nvPr/>
        </p:nvSpPr>
        <p:spPr>
          <a:xfrm rot="16200000" flipH="1">
            <a:off x="237545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05E45CE-1FD1-A299-D3DB-B89AD02A168A}"/>
              </a:ext>
            </a:extLst>
          </p:cNvPr>
          <p:cNvSpPr/>
          <p:nvPr/>
        </p:nvSpPr>
        <p:spPr>
          <a:xfrm rot="16200000" flipH="1">
            <a:off x="255545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C5B217B-286C-FC7D-8CAE-6D00301759E1}"/>
              </a:ext>
            </a:extLst>
          </p:cNvPr>
          <p:cNvSpPr/>
          <p:nvPr/>
        </p:nvSpPr>
        <p:spPr>
          <a:xfrm rot="16200000" flipH="1">
            <a:off x="273545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483CCC6-B531-048B-A499-1495F76E075C}"/>
              </a:ext>
            </a:extLst>
          </p:cNvPr>
          <p:cNvSpPr/>
          <p:nvPr/>
        </p:nvSpPr>
        <p:spPr>
          <a:xfrm rot="16200000" flipH="1">
            <a:off x="2910451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3FA746C-7A08-F88B-A199-97B6FECCFE8A}"/>
              </a:ext>
            </a:extLst>
          </p:cNvPr>
          <p:cNvSpPr/>
          <p:nvPr/>
        </p:nvSpPr>
        <p:spPr>
          <a:xfrm rot="16200000" flipH="1">
            <a:off x="308599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727489-1D40-8129-F4A5-AE7234617B08}"/>
              </a:ext>
            </a:extLst>
          </p:cNvPr>
          <p:cNvSpPr/>
          <p:nvPr/>
        </p:nvSpPr>
        <p:spPr>
          <a:xfrm rot="16200000" flipH="1">
            <a:off x="326599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6563C4A-4961-F846-98AB-3F8C3ED0232A}"/>
              </a:ext>
            </a:extLst>
          </p:cNvPr>
          <p:cNvSpPr/>
          <p:nvPr/>
        </p:nvSpPr>
        <p:spPr>
          <a:xfrm rot="16200000" flipH="1">
            <a:off x="3445999" y="436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91F696F-0230-6EDA-2D74-59A5638C5ED8}"/>
              </a:ext>
            </a:extLst>
          </p:cNvPr>
          <p:cNvSpPr/>
          <p:nvPr/>
        </p:nvSpPr>
        <p:spPr>
          <a:xfrm rot="16200000" flipH="1">
            <a:off x="1839911" y="454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B571DBE-509A-5BE4-DCDA-C693EBB79752}"/>
              </a:ext>
            </a:extLst>
          </p:cNvPr>
          <p:cNvSpPr/>
          <p:nvPr/>
        </p:nvSpPr>
        <p:spPr>
          <a:xfrm rot="16200000" flipH="1">
            <a:off x="2019911" y="4548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DA3FD8B-56F1-1566-6FBE-95872B243852}"/>
              </a:ext>
            </a:extLst>
          </p:cNvPr>
          <p:cNvSpPr/>
          <p:nvPr/>
        </p:nvSpPr>
        <p:spPr>
          <a:xfrm rot="16200000" flipH="1">
            <a:off x="2199911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4593A90-9ACB-35C6-9572-FAFAE7FEDFB4}"/>
              </a:ext>
            </a:extLst>
          </p:cNvPr>
          <p:cNvSpPr/>
          <p:nvPr/>
        </p:nvSpPr>
        <p:spPr>
          <a:xfrm rot="16200000" flipH="1">
            <a:off x="237545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CB72A69-FE13-1E6B-9B1F-0AA5B5247CC6}"/>
              </a:ext>
            </a:extLst>
          </p:cNvPr>
          <p:cNvSpPr/>
          <p:nvPr/>
        </p:nvSpPr>
        <p:spPr>
          <a:xfrm rot="16200000" flipH="1">
            <a:off x="255545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8C8CAC5-7CB8-706F-BE78-3D4901132E9D}"/>
              </a:ext>
            </a:extLst>
          </p:cNvPr>
          <p:cNvSpPr/>
          <p:nvPr/>
        </p:nvSpPr>
        <p:spPr>
          <a:xfrm rot="16200000" flipH="1">
            <a:off x="273545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4A65FFB-3E0A-479B-09CF-2F6086E4DBB7}"/>
              </a:ext>
            </a:extLst>
          </p:cNvPr>
          <p:cNvSpPr/>
          <p:nvPr/>
        </p:nvSpPr>
        <p:spPr>
          <a:xfrm rot="16200000" flipH="1">
            <a:off x="2910451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D9C79B5-D388-18C0-17F3-F212C6B53E9F}"/>
              </a:ext>
            </a:extLst>
          </p:cNvPr>
          <p:cNvSpPr/>
          <p:nvPr/>
        </p:nvSpPr>
        <p:spPr>
          <a:xfrm rot="16200000" flipH="1">
            <a:off x="308599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641864E-FF32-310D-77F9-BCFAF06ACB12}"/>
              </a:ext>
            </a:extLst>
          </p:cNvPr>
          <p:cNvSpPr/>
          <p:nvPr/>
        </p:nvSpPr>
        <p:spPr>
          <a:xfrm rot="16200000" flipH="1">
            <a:off x="326599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6BE8CDE-CF51-BF10-058E-D60FC2750439}"/>
              </a:ext>
            </a:extLst>
          </p:cNvPr>
          <p:cNvSpPr/>
          <p:nvPr/>
        </p:nvSpPr>
        <p:spPr>
          <a:xfrm rot="16200000" flipH="1">
            <a:off x="3445999" y="454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A5D70AE-DF04-3394-1265-E11B2E021744}"/>
              </a:ext>
            </a:extLst>
          </p:cNvPr>
          <p:cNvSpPr/>
          <p:nvPr/>
        </p:nvSpPr>
        <p:spPr>
          <a:xfrm rot="16200000" flipH="1">
            <a:off x="1839911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14B589F-810E-DADA-D1C0-BD40FECA9295}"/>
              </a:ext>
            </a:extLst>
          </p:cNvPr>
          <p:cNvSpPr/>
          <p:nvPr/>
        </p:nvSpPr>
        <p:spPr>
          <a:xfrm rot="16200000" flipH="1">
            <a:off x="2019911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218E8E0-07A6-08F0-125C-D71105967A8C}"/>
              </a:ext>
            </a:extLst>
          </p:cNvPr>
          <p:cNvSpPr/>
          <p:nvPr/>
        </p:nvSpPr>
        <p:spPr>
          <a:xfrm rot="16200000" flipH="1">
            <a:off x="2199911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C7B4B49-787B-E680-6D19-9E0940891938}"/>
              </a:ext>
            </a:extLst>
          </p:cNvPr>
          <p:cNvSpPr/>
          <p:nvPr/>
        </p:nvSpPr>
        <p:spPr>
          <a:xfrm rot="16200000" flipH="1">
            <a:off x="2375459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ED59176-EDAA-91F9-4448-B59E0DDF73D0}"/>
              </a:ext>
            </a:extLst>
          </p:cNvPr>
          <p:cNvSpPr/>
          <p:nvPr/>
        </p:nvSpPr>
        <p:spPr>
          <a:xfrm rot="16200000" flipH="1">
            <a:off x="2555459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75BB9E2-370C-68FC-8C65-D60BE1810548}"/>
              </a:ext>
            </a:extLst>
          </p:cNvPr>
          <p:cNvSpPr/>
          <p:nvPr/>
        </p:nvSpPr>
        <p:spPr>
          <a:xfrm rot="16200000" flipH="1">
            <a:off x="2735459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1F6BFAB-D249-8972-D43B-73A641A0C9B3}"/>
              </a:ext>
            </a:extLst>
          </p:cNvPr>
          <p:cNvSpPr/>
          <p:nvPr/>
        </p:nvSpPr>
        <p:spPr>
          <a:xfrm rot="16200000" flipH="1">
            <a:off x="2910451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FEE0E16-2591-323F-148B-920B6A123EB6}"/>
              </a:ext>
            </a:extLst>
          </p:cNvPr>
          <p:cNvSpPr/>
          <p:nvPr/>
        </p:nvSpPr>
        <p:spPr>
          <a:xfrm rot="16200000" flipH="1">
            <a:off x="3085999" y="4728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928BB3C-B14D-176E-5E1D-704702F7DD7F}"/>
              </a:ext>
            </a:extLst>
          </p:cNvPr>
          <p:cNvSpPr/>
          <p:nvPr/>
        </p:nvSpPr>
        <p:spPr>
          <a:xfrm>
            <a:off x="4021160" y="100632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95DDAD5C-4601-3969-7EA6-1DC617DA913C}"/>
              </a:ext>
            </a:extLst>
          </p:cNvPr>
          <p:cNvSpPr/>
          <p:nvPr/>
        </p:nvSpPr>
        <p:spPr>
          <a:xfrm>
            <a:off x="4021160" y="118632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169C54-59CD-F09B-1B87-FC777FE8F5C1}"/>
              </a:ext>
            </a:extLst>
          </p:cNvPr>
          <p:cNvSpPr/>
          <p:nvPr/>
        </p:nvSpPr>
        <p:spPr>
          <a:xfrm>
            <a:off x="4021160" y="136632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3046203-CDE8-80EF-2F56-0A4F5C6DBFEB}"/>
              </a:ext>
            </a:extLst>
          </p:cNvPr>
          <p:cNvSpPr/>
          <p:nvPr/>
        </p:nvSpPr>
        <p:spPr>
          <a:xfrm>
            <a:off x="4021160" y="1541868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E79DD72-8A61-A70B-8BC3-A150CBD8F1C4}"/>
              </a:ext>
            </a:extLst>
          </p:cNvPr>
          <p:cNvSpPr/>
          <p:nvPr/>
        </p:nvSpPr>
        <p:spPr>
          <a:xfrm>
            <a:off x="4021160" y="1721868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3F98C88-8F66-309D-A228-EC339A5D581E}"/>
              </a:ext>
            </a:extLst>
          </p:cNvPr>
          <p:cNvSpPr/>
          <p:nvPr/>
        </p:nvSpPr>
        <p:spPr>
          <a:xfrm>
            <a:off x="4021160" y="1901868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92CAD0F7-D471-D596-14E5-2FA570E63C50}"/>
              </a:ext>
            </a:extLst>
          </p:cNvPr>
          <p:cNvSpPr/>
          <p:nvPr/>
        </p:nvSpPr>
        <p:spPr>
          <a:xfrm>
            <a:off x="4021160" y="207686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234B890-BEA0-4176-98E3-797ABBCBD895}"/>
              </a:ext>
            </a:extLst>
          </p:cNvPr>
          <p:cNvSpPr/>
          <p:nvPr/>
        </p:nvSpPr>
        <p:spPr>
          <a:xfrm>
            <a:off x="4021160" y="225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0413892-66BD-EB18-F7D4-86927FE3C826}"/>
              </a:ext>
            </a:extLst>
          </p:cNvPr>
          <p:cNvSpPr/>
          <p:nvPr/>
        </p:nvSpPr>
        <p:spPr>
          <a:xfrm>
            <a:off x="4021160" y="243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18E66CC-B937-EB13-FC12-62E7363EC58F}"/>
              </a:ext>
            </a:extLst>
          </p:cNvPr>
          <p:cNvSpPr/>
          <p:nvPr/>
        </p:nvSpPr>
        <p:spPr>
          <a:xfrm>
            <a:off x="4021160" y="261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61A0CC-5DD8-6B02-102B-8B0C8EAFC10D}"/>
              </a:ext>
            </a:extLst>
          </p:cNvPr>
          <p:cNvSpPr/>
          <p:nvPr/>
        </p:nvSpPr>
        <p:spPr>
          <a:xfrm>
            <a:off x="4021160" y="279240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5D62DE6-BB97-075B-14B6-D046533A7ED0}"/>
              </a:ext>
            </a:extLst>
          </p:cNvPr>
          <p:cNvSpPr/>
          <p:nvPr/>
        </p:nvSpPr>
        <p:spPr>
          <a:xfrm>
            <a:off x="4742617" y="998242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391C804-C1DA-52BD-43F8-5E0038B854BA}"/>
              </a:ext>
            </a:extLst>
          </p:cNvPr>
          <p:cNvSpPr/>
          <p:nvPr/>
        </p:nvSpPr>
        <p:spPr>
          <a:xfrm>
            <a:off x="4742617" y="1178242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E387519-81C1-008F-530A-7AD937550834}"/>
              </a:ext>
            </a:extLst>
          </p:cNvPr>
          <p:cNvSpPr/>
          <p:nvPr/>
        </p:nvSpPr>
        <p:spPr>
          <a:xfrm>
            <a:off x="4742617" y="1358242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23C86F1-0860-FDB3-4B36-3B92F030FBC7}"/>
              </a:ext>
            </a:extLst>
          </p:cNvPr>
          <p:cNvSpPr/>
          <p:nvPr/>
        </p:nvSpPr>
        <p:spPr>
          <a:xfrm>
            <a:off x="4742617" y="153379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FF1767-FDFC-DF5B-1359-7D05D5621BE2}"/>
              </a:ext>
            </a:extLst>
          </p:cNvPr>
          <p:cNvSpPr/>
          <p:nvPr/>
        </p:nvSpPr>
        <p:spPr>
          <a:xfrm>
            <a:off x="4742617" y="171379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2454470-BE6D-627D-B968-0686CBBE0CE3}"/>
              </a:ext>
            </a:extLst>
          </p:cNvPr>
          <p:cNvSpPr/>
          <p:nvPr/>
        </p:nvSpPr>
        <p:spPr>
          <a:xfrm>
            <a:off x="4742617" y="18937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F84663D-5286-1B5E-55FE-B6E4BA580E1A}"/>
              </a:ext>
            </a:extLst>
          </p:cNvPr>
          <p:cNvSpPr/>
          <p:nvPr/>
        </p:nvSpPr>
        <p:spPr>
          <a:xfrm>
            <a:off x="4742617" y="2068782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2E07F2C-3DF5-FB1F-96B8-E9B01C38FF04}"/>
              </a:ext>
            </a:extLst>
          </p:cNvPr>
          <p:cNvSpPr/>
          <p:nvPr/>
        </p:nvSpPr>
        <p:spPr>
          <a:xfrm>
            <a:off x="4742617" y="224433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30BC9CE-F14B-A3FC-03FB-004952CC84FE}"/>
              </a:ext>
            </a:extLst>
          </p:cNvPr>
          <p:cNvSpPr/>
          <p:nvPr/>
        </p:nvSpPr>
        <p:spPr>
          <a:xfrm>
            <a:off x="4742617" y="242433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D13B4F5-CC0D-EBF9-20FF-8A68F00DF2AF}"/>
              </a:ext>
            </a:extLst>
          </p:cNvPr>
          <p:cNvSpPr/>
          <p:nvPr/>
        </p:nvSpPr>
        <p:spPr>
          <a:xfrm>
            <a:off x="4742617" y="2604330"/>
            <a:ext cx="180000" cy="180000"/>
          </a:xfrm>
          <a:prstGeom prst="ellipse">
            <a:avLst/>
          </a:prstGeom>
          <a:solidFill>
            <a:srgbClr val="008A2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3CC6369-DE23-9040-7DAA-F5E39C0F4800}"/>
              </a:ext>
            </a:extLst>
          </p:cNvPr>
          <p:cNvSpPr/>
          <p:nvPr/>
        </p:nvSpPr>
        <p:spPr>
          <a:xfrm>
            <a:off x="4742617" y="278433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7271C20-998E-6DBA-CC6B-A5005BF7922A}"/>
              </a:ext>
            </a:extLst>
          </p:cNvPr>
          <p:cNvSpPr/>
          <p:nvPr/>
        </p:nvSpPr>
        <p:spPr>
          <a:xfrm>
            <a:off x="4016884" y="384776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2FA0AB3-BC20-B6AC-05C4-8FD355D26368}"/>
              </a:ext>
            </a:extLst>
          </p:cNvPr>
          <p:cNvSpPr/>
          <p:nvPr/>
        </p:nvSpPr>
        <p:spPr>
          <a:xfrm>
            <a:off x="4016884" y="402776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19AEC9B-7C04-67CA-2FD8-550A071B43D1}"/>
              </a:ext>
            </a:extLst>
          </p:cNvPr>
          <p:cNvSpPr/>
          <p:nvPr/>
        </p:nvSpPr>
        <p:spPr>
          <a:xfrm>
            <a:off x="4016884" y="420776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AD6A082-EB3A-FD0B-2909-12767B91E2B1}"/>
              </a:ext>
            </a:extLst>
          </p:cNvPr>
          <p:cNvSpPr/>
          <p:nvPr/>
        </p:nvSpPr>
        <p:spPr>
          <a:xfrm>
            <a:off x="4016884" y="438331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E681D79-2B2D-5038-DB5C-316056CEC328}"/>
              </a:ext>
            </a:extLst>
          </p:cNvPr>
          <p:cNvSpPr/>
          <p:nvPr/>
        </p:nvSpPr>
        <p:spPr>
          <a:xfrm>
            <a:off x="4016884" y="456331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FBB1B9A-E9DF-D91F-940C-D8AB40FA8EB7}"/>
              </a:ext>
            </a:extLst>
          </p:cNvPr>
          <p:cNvSpPr/>
          <p:nvPr/>
        </p:nvSpPr>
        <p:spPr>
          <a:xfrm>
            <a:off x="4016884" y="474331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635DB28-8089-9C59-A74D-7720B29636DB}"/>
              </a:ext>
            </a:extLst>
          </p:cNvPr>
          <p:cNvSpPr/>
          <p:nvPr/>
        </p:nvSpPr>
        <p:spPr>
          <a:xfrm>
            <a:off x="4016884" y="491830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D47853B3-C2A5-A45B-B8D8-77FB11DACD8A}"/>
              </a:ext>
            </a:extLst>
          </p:cNvPr>
          <p:cNvSpPr/>
          <p:nvPr/>
        </p:nvSpPr>
        <p:spPr>
          <a:xfrm>
            <a:off x="4016884" y="509385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0857072-DCA9-C60E-6293-9C8A027C9BC0}"/>
              </a:ext>
            </a:extLst>
          </p:cNvPr>
          <p:cNvSpPr/>
          <p:nvPr/>
        </p:nvSpPr>
        <p:spPr>
          <a:xfrm>
            <a:off x="4016884" y="527385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26FC7A1-8610-4353-A95B-D9F154060DF6}"/>
              </a:ext>
            </a:extLst>
          </p:cNvPr>
          <p:cNvSpPr/>
          <p:nvPr/>
        </p:nvSpPr>
        <p:spPr>
          <a:xfrm>
            <a:off x="4016884" y="545385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8FF0537-880B-5BB7-6EBD-94368F93D3F6}"/>
              </a:ext>
            </a:extLst>
          </p:cNvPr>
          <p:cNvSpPr/>
          <p:nvPr/>
        </p:nvSpPr>
        <p:spPr>
          <a:xfrm>
            <a:off x="4016884" y="563385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FF7CE4B-54B6-98D0-85C4-1C62E2887D25}"/>
              </a:ext>
            </a:extLst>
          </p:cNvPr>
          <p:cNvSpPr/>
          <p:nvPr/>
        </p:nvSpPr>
        <p:spPr>
          <a:xfrm>
            <a:off x="4016884" y="581385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59D1A15-8030-F2DD-7A1C-26DA89AFD306}"/>
              </a:ext>
            </a:extLst>
          </p:cNvPr>
          <p:cNvSpPr/>
          <p:nvPr/>
        </p:nvSpPr>
        <p:spPr>
          <a:xfrm>
            <a:off x="4738341" y="383968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08C5A49-76B8-9A72-3F47-F66A7C01D78F}"/>
              </a:ext>
            </a:extLst>
          </p:cNvPr>
          <p:cNvSpPr/>
          <p:nvPr/>
        </p:nvSpPr>
        <p:spPr>
          <a:xfrm>
            <a:off x="4738341" y="401968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49E1676-ABDE-807A-C19D-8DA3AC365FEC}"/>
              </a:ext>
            </a:extLst>
          </p:cNvPr>
          <p:cNvSpPr/>
          <p:nvPr/>
        </p:nvSpPr>
        <p:spPr>
          <a:xfrm>
            <a:off x="4738341" y="4199686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5C86362F-1FE5-469C-A93E-DF1C22389582}"/>
              </a:ext>
            </a:extLst>
          </p:cNvPr>
          <p:cNvSpPr/>
          <p:nvPr/>
        </p:nvSpPr>
        <p:spPr>
          <a:xfrm>
            <a:off x="4738341" y="437523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B311DD8-A3EB-7748-C84A-57A8D1C42F26}"/>
              </a:ext>
            </a:extLst>
          </p:cNvPr>
          <p:cNvSpPr/>
          <p:nvPr/>
        </p:nvSpPr>
        <p:spPr>
          <a:xfrm>
            <a:off x="4738341" y="455523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6AA7856-5220-8B20-4FC8-8CF77552712C}"/>
              </a:ext>
            </a:extLst>
          </p:cNvPr>
          <p:cNvSpPr/>
          <p:nvPr/>
        </p:nvSpPr>
        <p:spPr>
          <a:xfrm>
            <a:off x="4738341" y="473523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E8CBD49-464D-3CEC-A251-D44D789F8439}"/>
              </a:ext>
            </a:extLst>
          </p:cNvPr>
          <p:cNvSpPr/>
          <p:nvPr/>
        </p:nvSpPr>
        <p:spPr>
          <a:xfrm>
            <a:off x="4738341" y="4910226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5769712-078C-D57B-40CC-93908347EFB0}"/>
              </a:ext>
            </a:extLst>
          </p:cNvPr>
          <p:cNvSpPr/>
          <p:nvPr/>
        </p:nvSpPr>
        <p:spPr>
          <a:xfrm>
            <a:off x="4738341" y="508577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C62089D-F07B-7879-C348-5DB179EE53E4}"/>
              </a:ext>
            </a:extLst>
          </p:cNvPr>
          <p:cNvSpPr/>
          <p:nvPr/>
        </p:nvSpPr>
        <p:spPr>
          <a:xfrm>
            <a:off x="4738341" y="526577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413C1E2-D31F-D2E9-A2C5-518E5C52AED1}"/>
              </a:ext>
            </a:extLst>
          </p:cNvPr>
          <p:cNvSpPr/>
          <p:nvPr/>
        </p:nvSpPr>
        <p:spPr>
          <a:xfrm>
            <a:off x="4738341" y="544577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EE0C250-4245-39A9-DD1D-B327B709A5C2}"/>
              </a:ext>
            </a:extLst>
          </p:cNvPr>
          <p:cNvSpPr/>
          <p:nvPr/>
        </p:nvSpPr>
        <p:spPr>
          <a:xfrm>
            <a:off x="4738341" y="562577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3986E6E-B643-5319-77A5-04299743A246}"/>
              </a:ext>
            </a:extLst>
          </p:cNvPr>
          <p:cNvSpPr/>
          <p:nvPr/>
        </p:nvSpPr>
        <p:spPr>
          <a:xfrm>
            <a:off x="4738341" y="580577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4FA4A11-421F-6144-911D-FEAFB5B4959D}"/>
              </a:ext>
            </a:extLst>
          </p:cNvPr>
          <p:cNvSpPr/>
          <p:nvPr/>
        </p:nvSpPr>
        <p:spPr>
          <a:xfrm>
            <a:off x="5456612" y="384469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0E7536D2-CA17-A707-E3B7-677FC63B1A69}"/>
              </a:ext>
            </a:extLst>
          </p:cNvPr>
          <p:cNvSpPr/>
          <p:nvPr/>
        </p:nvSpPr>
        <p:spPr>
          <a:xfrm>
            <a:off x="5456612" y="4024694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3DEBBA4-6B07-38E1-F64A-78C73788A2FC}"/>
              </a:ext>
            </a:extLst>
          </p:cNvPr>
          <p:cNvSpPr/>
          <p:nvPr/>
        </p:nvSpPr>
        <p:spPr>
          <a:xfrm>
            <a:off x="5456612" y="420469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DFFB847-214A-4707-6923-4610C7B55AAC}"/>
              </a:ext>
            </a:extLst>
          </p:cNvPr>
          <p:cNvSpPr/>
          <p:nvPr/>
        </p:nvSpPr>
        <p:spPr>
          <a:xfrm>
            <a:off x="5456612" y="438024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9390545-4365-DA9D-C852-E900187DA39F}"/>
              </a:ext>
            </a:extLst>
          </p:cNvPr>
          <p:cNvSpPr/>
          <p:nvPr/>
        </p:nvSpPr>
        <p:spPr>
          <a:xfrm>
            <a:off x="5456612" y="456024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64BFC55-0567-E0C8-452A-6E1E7C3E1BED}"/>
              </a:ext>
            </a:extLst>
          </p:cNvPr>
          <p:cNvSpPr/>
          <p:nvPr/>
        </p:nvSpPr>
        <p:spPr>
          <a:xfrm>
            <a:off x="5456612" y="474024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99999170-7E9D-61C3-9D7D-3EE73E775CD0}"/>
              </a:ext>
            </a:extLst>
          </p:cNvPr>
          <p:cNvSpPr/>
          <p:nvPr/>
        </p:nvSpPr>
        <p:spPr>
          <a:xfrm>
            <a:off x="5456612" y="4915234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E790244C-ADCD-62B0-A036-4EB87D9989D7}"/>
              </a:ext>
            </a:extLst>
          </p:cNvPr>
          <p:cNvSpPr/>
          <p:nvPr/>
        </p:nvSpPr>
        <p:spPr>
          <a:xfrm>
            <a:off x="5456612" y="1004955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B2A84310-D2F3-58B4-1349-7AFF72F7D988}"/>
              </a:ext>
            </a:extLst>
          </p:cNvPr>
          <p:cNvSpPr/>
          <p:nvPr/>
        </p:nvSpPr>
        <p:spPr>
          <a:xfrm>
            <a:off x="5456612" y="1184955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4CCAAF1-549B-AB5B-30F3-23CF83540B9B}"/>
              </a:ext>
            </a:extLst>
          </p:cNvPr>
          <p:cNvSpPr/>
          <p:nvPr/>
        </p:nvSpPr>
        <p:spPr>
          <a:xfrm>
            <a:off x="5456612" y="1360503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9524E37-D8AF-85BA-0D1C-9304F5EA1526}"/>
              </a:ext>
            </a:extLst>
          </p:cNvPr>
          <p:cNvSpPr/>
          <p:nvPr/>
        </p:nvSpPr>
        <p:spPr>
          <a:xfrm>
            <a:off x="5456612" y="1540503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4DF3969-085D-AB9B-DF26-7947E5037A8B}"/>
              </a:ext>
            </a:extLst>
          </p:cNvPr>
          <p:cNvSpPr/>
          <p:nvPr/>
        </p:nvSpPr>
        <p:spPr>
          <a:xfrm>
            <a:off x="5456612" y="1720503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1DEAE02-A8AB-AE28-011E-A01035E7B510}"/>
              </a:ext>
            </a:extLst>
          </p:cNvPr>
          <p:cNvSpPr/>
          <p:nvPr/>
        </p:nvSpPr>
        <p:spPr>
          <a:xfrm>
            <a:off x="5456612" y="1895495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BCE1B75-6A28-C543-519E-E6B538F70A45}"/>
              </a:ext>
            </a:extLst>
          </p:cNvPr>
          <p:cNvSpPr/>
          <p:nvPr/>
        </p:nvSpPr>
        <p:spPr>
          <a:xfrm>
            <a:off x="5456612" y="2071043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0ACF80D-DB64-C862-14CB-B1E09AE33612}"/>
              </a:ext>
            </a:extLst>
          </p:cNvPr>
          <p:cNvSpPr/>
          <p:nvPr/>
        </p:nvSpPr>
        <p:spPr>
          <a:xfrm>
            <a:off x="6178526" y="385277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2502D1B-FA3A-9FA7-C663-7A9A95A23A7F}"/>
              </a:ext>
            </a:extLst>
          </p:cNvPr>
          <p:cNvSpPr/>
          <p:nvPr/>
        </p:nvSpPr>
        <p:spPr>
          <a:xfrm>
            <a:off x="6178526" y="403277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BC91137-0CF4-2E09-E31D-69DE2F3F8C93}"/>
              </a:ext>
            </a:extLst>
          </p:cNvPr>
          <p:cNvSpPr/>
          <p:nvPr/>
        </p:nvSpPr>
        <p:spPr>
          <a:xfrm>
            <a:off x="6178526" y="421277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828D71E8-4F7D-EC6F-662C-A770768A0DB2}"/>
              </a:ext>
            </a:extLst>
          </p:cNvPr>
          <p:cNvSpPr/>
          <p:nvPr/>
        </p:nvSpPr>
        <p:spPr>
          <a:xfrm>
            <a:off x="6178526" y="438832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3B7079C-131D-96E3-0DC9-DF8BA72C3EDD}"/>
              </a:ext>
            </a:extLst>
          </p:cNvPr>
          <p:cNvSpPr/>
          <p:nvPr/>
        </p:nvSpPr>
        <p:spPr>
          <a:xfrm>
            <a:off x="6178526" y="456832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6FF61A3-02D6-1898-C983-BA36BECDE766}"/>
              </a:ext>
            </a:extLst>
          </p:cNvPr>
          <p:cNvSpPr/>
          <p:nvPr/>
        </p:nvSpPr>
        <p:spPr>
          <a:xfrm>
            <a:off x="6178526" y="474832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9A0E2244-C5AB-9D72-9F8F-C7972068DA60}"/>
              </a:ext>
            </a:extLst>
          </p:cNvPr>
          <p:cNvSpPr/>
          <p:nvPr/>
        </p:nvSpPr>
        <p:spPr>
          <a:xfrm>
            <a:off x="6178526" y="492331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6CAEDEE-1C5B-537C-A3F7-0CA44BABD658}"/>
              </a:ext>
            </a:extLst>
          </p:cNvPr>
          <p:cNvSpPr/>
          <p:nvPr/>
        </p:nvSpPr>
        <p:spPr>
          <a:xfrm>
            <a:off x="6358526" y="385277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0B37BFD-7B99-D49B-C41E-53B5AC1802F9}"/>
              </a:ext>
            </a:extLst>
          </p:cNvPr>
          <p:cNvSpPr/>
          <p:nvPr/>
        </p:nvSpPr>
        <p:spPr>
          <a:xfrm>
            <a:off x="6358526" y="403277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FC69698-AF18-8C04-EFE8-D352C3ECDDA4}"/>
              </a:ext>
            </a:extLst>
          </p:cNvPr>
          <p:cNvSpPr/>
          <p:nvPr/>
        </p:nvSpPr>
        <p:spPr>
          <a:xfrm>
            <a:off x="6358526" y="421277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20BC059-72CD-2264-BF0E-21BECE2310EB}"/>
              </a:ext>
            </a:extLst>
          </p:cNvPr>
          <p:cNvSpPr/>
          <p:nvPr/>
        </p:nvSpPr>
        <p:spPr>
          <a:xfrm>
            <a:off x="6358526" y="438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FFB96D9-9225-29AA-2C78-0828DF40E3DE}"/>
              </a:ext>
            </a:extLst>
          </p:cNvPr>
          <p:cNvSpPr/>
          <p:nvPr/>
        </p:nvSpPr>
        <p:spPr>
          <a:xfrm>
            <a:off x="6358526" y="456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E3A7364-F491-756C-DC27-46F18F94FCB9}"/>
              </a:ext>
            </a:extLst>
          </p:cNvPr>
          <p:cNvSpPr/>
          <p:nvPr/>
        </p:nvSpPr>
        <p:spPr>
          <a:xfrm>
            <a:off x="6358526" y="474832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43C40B9D-DDB7-3412-3887-7F50CDB7CBE6}"/>
              </a:ext>
            </a:extLst>
          </p:cNvPr>
          <p:cNvSpPr/>
          <p:nvPr/>
        </p:nvSpPr>
        <p:spPr>
          <a:xfrm>
            <a:off x="6358526" y="492331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15A6672-C29B-6639-5A44-B10E7D89E898}"/>
              </a:ext>
            </a:extLst>
          </p:cNvPr>
          <p:cNvSpPr/>
          <p:nvPr/>
        </p:nvSpPr>
        <p:spPr>
          <a:xfrm>
            <a:off x="6530872" y="438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5967EE68-7266-972A-9FE1-4A7826F697FA}"/>
              </a:ext>
            </a:extLst>
          </p:cNvPr>
          <p:cNvSpPr/>
          <p:nvPr/>
        </p:nvSpPr>
        <p:spPr>
          <a:xfrm>
            <a:off x="6530872" y="456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AE1A2A53-C6B1-44D8-1FCF-995595653B26}"/>
              </a:ext>
            </a:extLst>
          </p:cNvPr>
          <p:cNvSpPr/>
          <p:nvPr/>
        </p:nvSpPr>
        <p:spPr>
          <a:xfrm>
            <a:off x="6530872" y="474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AD1FEC6-85C1-6096-2FD6-393609B3F064}"/>
              </a:ext>
            </a:extLst>
          </p:cNvPr>
          <p:cNvSpPr/>
          <p:nvPr/>
        </p:nvSpPr>
        <p:spPr>
          <a:xfrm>
            <a:off x="6530872" y="492331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B09DF330-AAFA-8644-F358-A35C2884F38B}"/>
              </a:ext>
            </a:extLst>
          </p:cNvPr>
          <p:cNvSpPr/>
          <p:nvPr/>
        </p:nvSpPr>
        <p:spPr>
          <a:xfrm>
            <a:off x="6710872" y="474832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4EC59339-2674-13D2-CBF7-ED39D6E34C1C}"/>
              </a:ext>
            </a:extLst>
          </p:cNvPr>
          <p:cNvSpPr/>
          <p:nvPr/>
        </p:nvSpPr>
        <p:spPr>
          <a:xfrm>
            <a:off x="6710872" y="4923312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5A68502-2ED1-C6F0-E3D7-A4416CF9CF40}"/>
              </a:ext>
            </a:extLst>
          </p:cNvPr>
          <p:cNvSpPr/>
          <p:nvPr/>
        </p:nvSpPr>
        <p:spPr>
          <a:xfrm>
            <a:off x="6185668" y="1007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4B9D56-3B46-3F77-C6B0-B36091800EA9}"/>
              </a:ext>
            </a:extLst>
          </p:cNvPr>
          <p:cNvSpPr/>
          <p:nvPr/>
        </p:nvSpPr>
        <p:spPr>
          <a:xfrm>
            <a:off x="6185668" y="1187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0087DDB-4A4C-191E-EE8E-7D899B22A7DD}"/>
              </a:ext>
            </a:extLst>
          </p:cNvPr>
          <p:cNvSpPr/>
          <p:nvPr/>
        </p:nvSpPr>
        <p:spPr>
          <a:xfrm>
            <a:off x="6185668" y="136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3F86BDE-4FB3-FCD5-6E29-E266138F2C57}"/>
              </a:ext>
            </a:extLst>
          </p:cNvPr>
          <p:cNvSpPr/>
          <p:nvPr/>
        </p:nvSpPr>
        <p:spPr>
          <a:xfrm>
            <a:off x="6185668" y="154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D5BCA2F-0F71-015E-BEA7-4E923204662D}"/>
              </a:ext>
            </a:extLst>
          </p:cNvPr>
          <p:cNvSpPr/>
          <p:nvPr/>
        </p:nvSpPr>
        <p:spPr>
          <a:xfrm>
            <a:off x="6185668" y="172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5A00F02-4181-67A8-7505-ACFE071C0BDD}"/>
              </a:ext>
            </a:extLst>
          </p:cNvPr>
          <p:cNvSpPr/>
          <p:nvPr/>
        </p:nvSpPr>
        <p:spPr>
          <a:xfrm>
            <a:off x="6185668" y="189803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9948A18-17FB-CCBF-300A-16F77F6F3AFA}"/>
              </a:ext>
            </a:extLst>
          </p:cNvPr>
          <p:cNvSpPr/>
          <p:nvPr/>
        </p:nvSpPr>
        <p:spPr>
          <a:xfrm>
            <a:off x="6185668" y="207357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8C1B035-1570-BAF8-F6A1-498BDCFA58C6}"/>
              </a:ext>
            </a:extLst>
          </p:cNvPr>
          <p:cNvSpPr/>
          <p:nvPr/>
        </p:nvSpPr>
        <p:spPr>
          <a:xfrm>
            <a:off x="6365668" y="1007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1E85E08B-7874-9040-B775-284FDEAC6D08}"/>
              </a:ext>
            </a:extLst>
          </p:cNvPr>
          <p:cNvSpPr/>
          <p:nvPr/>
        </p:nvSpPr>
        <p:spPr>
          <a:xfrm>
            <a:off x="6365668" y="118749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7D1FCA30-AF5C-83FA-71EB-DC55E5150892}"/>
              </a:ext>
            </a:extLst>
          </p:cNvPr>
          <p:cNvSpPr/>
          <p:nvPr/>
        </p:nvSpPr>
        <p:spPr>
          <a:xfrm>
            <a:off x="6365668" y="136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FA37C331-5C15-19FF-30E8-DC4F0978509F}"/>
              </a:ext>
            </a:extLst>
          </p:cNvPr>
          <p:cNvSpPr/>
          <p:nvPr/>
        </p:nvSpPr>
        <p:spPr>
          <a:xfrm>
            <a:off x="6365668" y="154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95789AA-1486-DCD7-F2F3-99D410A0B738}"/>
              </a:ext>
            </a:extLst>
          </p:cNvPr>
          <p:cNvSpPr/>
          <p:nvPr/>
        </p:nvSpPr>
        <p:spPr>
          <a:xfrm>
            <a:off x="6365668" y="172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5F8AD415-DD76-498D-0E46-CC8EF412D25F}"/>
              </a:ext>
            </a:extLst>
          </p:cNvPr>
          <p:cNvSpPr/>
          <p:nvPr/>
        </p:nvSpPr>
        <p:spPr>
          <a:xfrm>
            <a:off x="6365668" y="189803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6DEBA82-A8BF-B807-C97D-111E68C9360A}"/>
              </a:ext>
            </a:extLst>
          </p:cNvPr>
          <p:cNvSpPr/>
          <p:nvPr/>
        </p:nvSpPr>
        <p:spPr>
          <a:xfrm>
            <a:off x="6365668" y="207357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C607BC0-AB84-00A6-0B3D-30EB28D901E1}"/>
              </a:ext>
            </a:extLst>
          </p:cNvPr>
          <p:cNvSpPr/>
          <p:nvPr/>
        </p:nvSpPr>
        <p:spPr>
          <a:xfrm>
            <a:off x="6538014" y="1187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552A948-C3CD-C3D3-E3D4-B7EDCC722C23}"/>
              </a:ext>
            </a:extLst>
          </p:cNvPr>
          <p:cNvSpPr/>
          <p:nvPr/>
        </p:nvSpPr>
        <p:spPr>
          <a:xfrm>
            <a:off x="6538014" y="136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9E64A72-317E-5F61-11F9-A6D722BA496E}"/>
              </a:ext>
            </a:extLst>
          </p:cNvPr>
          <p:cNvSpPr/>
          <p:nvPr/>
        </p:nvSpPr>
        <p:spPr>
          <a:xfrm>
            <a:off x="6538014" y="154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5BB6764-CEE6-024D-6F13-BC6A087330F5}"/>
              </a:ext>
            </a:extLst>
          </p:cNvPr>
          <p:cNvSpPr/>
          <p:nvPr/>
        </p:nvSpPr>
        <p:spPr>
          <a:xfrm>
            <a:off x="6538014" y="172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4780DD9E-1502-189D-9ED3-5EB5698BF0FB}"/>
              </a:ext>
            </a:extLst>
          </p:cNvPr>
          <p:cNvSpPr/>
          <p:nvPr/>
        </p:nvSpPr>
        <p:spPr>
          <a:xfrm>
            <a:off x="6538014" y="189803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0C4587B-7FB5-625E-D80C-020D25025BAA}"/>
              </a:ext>
            </a:extLst>
          </p:cNvPr>
          <p:cNvSpPr/>
          <p:nvPr/>
        </p:nvSpPr>
        <p:spPr>
          <a:xfrm>
            <a:off x="6538014" y="2073578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057AC670-03C2-602C-3D96-953DF373E856}"/>
              </a:ext>
            </a:extLst>
          </p:cNvPr>
          <p:cNvSpPr/>
          <p:nvPr/>
        </p:nvSpPr>
        <p:spPr>
          <a:xfrm>
            <a:off x="6718014" y="1187490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BE39C95-8AAC-CD84-2045-5DD0FBD09765}"/>
              </a:ext>
            </a:extLst>
          </p:cNvPr>
          <p:cNvSpPr/>
          <p:nvPr/>
        </p:nvSpPr>
        <p:spPr>
          <a:xfrm>
            <a:off x="6718014" y="136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00F5189-FD9F-AED7-C475-D9D1F6EA85B0}"/>
              </a:ext>
            </a:extLst>
          </p:cNvPr>
          <p:cNvSpPr/>
          <p:nvPr/>
        </p:nvSpPr>
        <p:spPr>
          <a:xfrm>
            <a:off x="6718014" y="154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D755826-FA70-E4C7-A69B-6D12E7EBA2C3}"/>
              </a:ext>
            </a:extLst>
          </p:cNvPr>
          <p:cNvSpPr/>
          <p:nvPr/>
        </p:nvSpPr>
        <p:spPr>
          <a:xfrm>
            <a:off x="6718014" y="1723038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1FD9358-2B35-FCE0-D5E3-D53C0CDA532B}"/>
              </a:ext>
            </a:extLst>
          </p:cNvPr>
          <p:cNvSpPr/>
          <p:nvPr/>
        </p:nvSpPr>
        <p:spPr>
          <a:xfrm>
            <a:off x="6718014" y="189803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52349DD3-64E3-AD85-967B-55F301A7A7FC}"/>
              </a:ext>
            </a:extLst>
          </p:cNvPr>
          <p:cNvSpPr/>
          <p:nvPr/>
        </p:nvSpPr>
        <p:spPr>
          <a:xfrm>
            <a:off x="6718014" y="2073578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043383B-9210-2612-2B75-E7324DBF9FA6}"/>
              </a:ext>
            </a:extLst>
          </p:cNvPr>
          <p:cNvSpPr/>
          <p:nvPr/>
        </p:nvSpPr>
        <p:spPr>
          <a:xfrm>
            <a:off x="6898014" y="2073578"/>
            <a:ext cx="180000" cy="180000"/>
          </a:xfrm>
          <a:prstGeom prst="ellipse">
            <a:avLst/>
          </a:prstGeom>
          <a:solidFill>
            <a:srgbClr val="008A27">
              <a:alpha val="85278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9243BF24-0F7E-954D-A0E5-866486D8A526}"/>
              </a:ext>
            </a:extLst>
          </p:cNvPr>
          <p:cNvSpPr/>
          <p:nvPr/>
        </p:nvSpPr>
        <p:spPr>
          <a:xfrm>
            <a:off x="4021160" y="2980710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BA4F652-D5EA-29F6-8949-5FBF221C9399}"/>
              </a:ext>
            </a:extLst>
          </p:cNvPr>
          <p:cNvSpPr/>
          <p:nvPr/>
        </p:nvSpPr>
        <p:spPr>
          <a:xfrm>
            <a:off x="4742617" y="2972632"/>
            <a:ext cx="180000" cy="180000"/>
          </a:xfrm>
          <a:prstGeom prst="ellipse">
            <a:avLst/>
          </a:prstGeom>
          <a:solidFill>
            <a:schemeClr val="bg1">
              <a:lumMod val="65000"/>
              <a:alpha val="85278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/>
          </a:scene3d>
          <a:sp3d extrusionH="76200" contourW="12700">
            <a:bevelT h="63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F1CD1A7-1037-A560-B304-76BB94D6FC01}"/>
              </a:ext>
            </a:extLst>
          </p:cNvPr>
          <p:cNvCxnSpPr>
            <a:cxnSpLocks/>
          </p:cNvCxnSpPr>
          <p:nvPr/>
        </p:nvCxnSpPr>
        <p:spPr>
          <a:xfrm flipV="1">
            <a:off x="4196884" y="3060543"/>
            <a:ext cx="541457" cy="2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1E8BE0A2-43E5-5F5E-4FEE-2A6E2F36B10E}"/>
              </a:ext>
            </a:extLst>
          </p:cNvPr>
          <p:cNvSpPr txBox="1"/>
          <p:nvPr/>
        </p:nvSpPr>
        <p:spPr>
          <a:xfrm>
            <a:off x="2047993" y="625770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1 - died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B4E0034-7F15-2175-B37A-9335C87C91FA}"/>
              </a:ext>
            </a:extLst>
          </p:cNvPr>
          <p:cNvSpPr txBox="1"/>
          <p:nvPr/>
        </p:nvSpPr>
        <p:spPr>
          <a:xfrm>
            <a:off x="2105031" y="3474466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1 - died</a:t>
            </a:r>
          </a:p>
        </p:txBody>
      </p:sp>
    </p:spTree>
    <p:extLst>
      <p:ext uri="{BB962C8B-B14F-4D97-AF65-F5344CB8AC3E}">
        <p14:creationId xmlns:p14="http://schemas.microsoft.com/office/powerpoint/2010/main" val="53004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Georgette Tanner</dc:creator>
  <cp:lastModifiedBy>Georgette Tanner</cp:lastModifiedBy>
  <cp:revision>1</cp:revision>
  <dcterms:created xsi:type="dcterms:W3CDTF">2023-06-19T14:52:23Z</dcterms:created>
  <dcterms:modified xsi:type="dcterms:W3CDTF">2023-06-19T14:52:59Z</dcterms:modified>
</cp:coreProperties>
</file>