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D5995-26BD-45C4-884D-EC3DAA701A76}" v="17" dt="2025-09-20T13:04:27.138"/>
  </p1510:revLst>
</p1510:revInfo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704" autoAdjust="0"/>
  </p:normalViewPr>
  <p:slideViewPr>
    <p:cSldViewPr snapToGrid="0">
      <p:cViewPr varScale="1">
        <p:scale>
          <a:sx n="140" d="100"/>
          <a:sy n="140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271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ëtan Allegaert" userId="97061e6fd5deee1c" providerId="LiveId" clId="{568FA285-7B6D-4856-9F56-03129C21863A}"/>
    <pc:docChg chg="undo custSel modSld">
      <pc:chgData name="Gaëtan Allegaert" userId="97061e6fd5deee1c" providerId="LiveId" clId="{568FA285-7B6D-4856-9F56-03129C21863A}" dt="2025-09-20T13:04:27.138" v="45"/>
      <pc:docMkLst>
        <pc:docMk/>
      </pc:docMkLst>
      <pc:sldChg chg="addSp delSp modSp mod">
        <pc:chgData name="Gaëtan Allegaert" userId="97061e6fd5deee1c" providerId="LiveId" clId="{568FA285-7B6D-4856-9F56-03129C21863A}" dt="2025-09-20T13:01:55.364" v="16"/>
        <pc:sldMkLst>
          <pc:docMk/>
          <pc:sldMk cId="1990881570" sldId="257"/>
        </pc:sldMkLst>
        <pc:spChg chg="mod">
          <ac:chgData name="Gaëtan Allegaert" userId="97061e6fd5deee1c" providerId="LiveId" clId="{568FA285-7B6D-4856-9F56-03129C21863A}" dt="2025-09-20T13:01:55.364" v="16"/>
          <ac:spMkLst>
            <pc:docMk/>
            <pc:sldMk cId="1990881570" sldId="257"/>
            <ac:spMk id="2" creationId="{00000000-0000-0000-0000-000000000000}"/>
          </ac:spMkLst>
        </pc:spChg>
        <pc:spChg chg="del">
          <ac:chgData name="Gaëtan Allegaert" userId="97061e6fd5deee1c" providerId="LiveId" clId="{568FA285-7B6D-4856-9F56-03129C21863A}" dt="2025-09-20T13:00:34.893" v="0" actId="478"/>
          <ac:spMkLst>
            <pc:docMk/>
            <pc:sldMk cId="1990881570" sldId="257"/>
            <ac:spMk id="3" creationId="{00000000-0000-0000-0000-000000000000}"/>
          </ac:spMkLst>
        </pc:spChg>
        <pc:spChg chg="add del mod">
          <ac:chgData name="Gaëtan Allegaert" userId="97061e6fd5deee1c" providerId="LiveId" clId="{568FA285-7B6D-4856-9F56-03129C21863A}" dt="2025-09-20T13:00:38.131" v="1" actId="478"/>
          <ac:spMkLst>
            <pc:docMk/>
            <pc:sldMk cId="1990881570" sldId="257"/>
            <ac:spMk id="5" creationId="{E445239A-6B42-9B2A-5820-6DDD9262E781}"/>
          </ac:spMkLst>
        </pc:spChg>
      </pc:sldChg>
      <pc:sldChg chg="modSp mod">
        <pc:chgData name="Gaëtan Allegaert" userId="97061e6fd5deee1c" providerId="LiveId" clId="{568FA285-7B6D-4856-9F56-03129C21863A}" dt="2025-09-20T13:02:05.161" v="18"/>
        <pc:sldMkLst>
          <pc:docMk/>
          <pc:sldMk cId="56685722" sldId="258"/>
        </pc:sldMkLst>
        <pc:spChg chg="mod">
          <ac:chgData name="Gaëtan Allegaert" userId="97061e6fd5deee1c" providerId="LiveId" clId="{568FA285-7B6D-4856-9F56-03129C21863A}" dt="2025-09-20T13:02:00.209" v="17"/>
          <ac:spMkLst>
            <pc:docMk/>
            <pc:sldMk cId="56685722" sldId="258"/>
            <ac:spMk id="13" creationId="{00000000-0000-0000-0000-000000000000}"/>
          </ac:spMkLst>
        </pc:spChg>
        <pc:spChg chg="mod">
          <ac:chgData name="Gaëtan Allegaert" userId="97061e6fd5deee1c" providerId="LiveId" clId="{568FA285-7B6D-4856-9F56-03129C21863A}" dt="2025-09-20T13:02:05.161" v="18"/>
          <ac:spMkLst>
            <pc:docMk/>
            <pc:sldMk cId="56685722" sldId="258"/>
            <ac:spMk id="14" creationId="{00000000-0000-0000-0000-000000000000}"/>
          </ac:spMkLst>
        </pc:spChg>
      </pc:sldChg>
      <pc:sldChg chg="addSp delSp modSp mod">
        <pc:chgData name="Gaëtan Allegaert" userId="97061e6fd5deee1c" providerId="LiveId" clId="{568FA285-7B6D-4856-9F56-03129C21863A}" dt="2025-09-20T13:02:34.192" v="20"/>
        <pc:sldMkLst>
          <pc:docMk/>
          <pc:sldMk cId="2354372587" sldId="259"/>
        </pc:sldMkLst>
        <pc:spChg chg="del mod">
          <ac:chgData name="Gaëtan Allegaert" userId="97061e6fd5deee1c" providerId="LiveId" clId="{568FA285-7B6D-4856-9F56-03129C21863A}" dt="2025-09-20T13:01:17.131" v="7" actId="478"/>
          <ac:spMkLst>
            <pc:docMk/>
            <pc:sldMk cId="2354372587" sldId="259"/>
            <ac:spMk id="2" creationId="{00000000-0000-0000-0000-000000000000}"/>
          </ac:spMkLst>
        </pc:spChg>
        <pc:spChg chg="add mod">
          <ac:chgData name="Gaëtan Allegaert" userId="97061e6fd5deee1c" providerId="LiveId" clId="{568FA285-7B6D-4856-9F56-03129C21863A}" dt="2025-09-20T13:01:14.305" v="6"/>
          <ac:spMkLst>
            <pc:docMk/>
            <pc:sldMk cId="2354372587" sldId="259"/>
            <ac:spMk id="3" creationId="{942F6FFE-3A77-493B-D3F9-0BF1F35DD475}"/>
          </ac:spMkLst>
        </pc:spChg>
        <pc:spChg chg="add del mod">
          <ac:chgData name="Gaëtan Allegaert" userId="97061e6fd5deee1c" providerId="LiveId" clId="{568FA285-7B6D-4856-9F56-03129C21863A}" dt="2025-09-20T13:01:20.045" v="9" actId="478"/>
          <ac:spMkLst>
            <pc:docMk/>
            <pc:sldMk cId="2354372587" sldId="259"/>
            <ac:spMk id="5" creationId="{C4272BDB-7F80-6AB8-4361-65A4EE2B422F}"/>
          </ac:spMkLst>
        </pc:spChg>
        <pc:spChg chg="add mod">
          <ac:chgData name="Gaëtan Allegaert" userId="97061e6fd5deee1c" providerId="LiveId" clId="{568FA285-7B6D-4856-9F56-03129C21863A}" dt="2025-09-20T13:02:34.192" v="20"/>
          <ac:spMkLst>
            <pc:docMk/>
            <pc:sldMk cId="2354372587" sldId="259"/>
            <ac:spMk id="6" creationId="{90CA715C-742E-1B9E-2A90-87742C70CC7F}"/>
          </ac:spMkLst>
        </pc:spChg>
        <pc:graphicFrameChg chg="mod">
          <ac:chgData name="Gaëtan Allegaert" userId="97061e6fd5deee1c" providerId="LiveId" clId="{568FA285-7B6D-4856-9F56-03129C21863A}" dt="2025-09-20T13:02:09.814" v="19"/>
          <ac:graphicFrameMkLst>
            <pc:docMk/>
            <pc:sldMk cId="2354372587" sldId="259"/>
            <ac:graphicFrameMk id="10" creationId="{00000000-0000-0000-0000-000000000000}"/>
          </ac:graphicFrameMkLst>
        </pc:graphicFrameChg>
      </pc:sldChg>
      <pc:sldChg chg="addSp delSp modSp mod">
        <pc:chgData name="Gaëtan Allegaert" userId="97061e6fd5deee1c" providerId="LiveId" clId="{568FA285-7B6D-4856-9F56-03129C21863A}" dt="2025-09-20T13:03:01.712" v="29" actId="6549"/>
        <pc:sldMkLst>
          <pc:docMk/>
          <pc:sldMk cId="3290065901" sldId="260"/>
        </pc:sldMkLst>
        <pc:spChg chg="del">
          <ac:chgData name="Gaëtan Allegaert" userId="97061e6fd5deee1c" providerId="LiveId" clId="{568FA285-7B6D-4856-9F56-03129C21863A}" dt="2025-09-20T13:01:24.104" v="10" actId="478"/>
          <ac:spMkLst>
            <pc:docMk/>
            <pc:sldMk cId="3290065901" sldId="260"/>
            <ac:spMk id="2" creationId="{00000000-0000-0000-0000-000000000000}"/>
          </ac:spMkLst>
        </pc:spChg>
        <pc:spChg chg="add del mod">
          <ac:chgData name="Gaëtan Allegaert" userId="97061e6fd5deee1c" providerId="LiveId" clId="{568FA285-7B6D-4856-9F56-03129C21863A}" dt="2025-09-20T13:01:28.209" v="11" actId="478"/>
          <ac:spMkLst>
            <pc:docMk/>
            <pc:sldMk cId="3290065901" sldId="260"/>
            <ac:spMk id="4" creationId="{49E15011-13D6-5028-5C2A-D2FDB7F89659}"/>
          </ac:spMkLst>
        </pc:spChg>
        <pc:spChg chg="mod">
          <ac:chgData name="Gaëtan Allegaert" userId="97061e6fd5deee1c" providerId="LiveId" clId="{568FA285-7B6D-4856-9F56-03129C21863A}" dt="2025-09-20T13:02:43.511" v="21"/>
          <ac:spMkLst>
            <pc:docMk/>
            <pc:sldMk cId="3290065901" sldId="260"/>
            <ac:spMk id="5" creationId="{00000000-0000-0000-0000-000000000000}"/>
          </ac:spMkLst>
        </pc:spChg>
        <pc:spChg chg="add mod">
          <ac:chgData name="Gaëtan Allegaert" userId="97061e6fd5deee1c" providerId="LiveId" clId="{568FA285-7B6D-4856-9F56-03129C21863A}" dt="2025-09-20T13:02:46.333" v="22"/>
          <ac:spMkLst>
            <pc:docMk/>
            <pc:sldMk cId="3290065901" sldId="260"/>
            <ac:spMk id="6" creationId="{0DE45A4B-EAAA-0DE1-CA44-0999303F5F7A}"/>
          </ac:spMkLst>
        </pc:spChg>
        <pc:graphicFrameChg chg="mod modGraphic">
          <ac:chgData name="Gaëtan Allegaert" userId="97061e6fd5deee1c" providerId="LiveId" clId="{568FA285-7B6D-4856-9F56-03129C21863A}" dt="2025-09-20T13:03:01.712" v="29" actId="6549"/>
          <ac:graphicFrameMkLst>
            <pc:docMk/>
            <pc:sldMk cId="3290065901" sldId="260"/>
            <ac:graphicFrameMk id="9" creationId="{00000000-0000-0000-0000-000000000000}"/>
          </ac:graphicFrameMkLst>
        </pc:graphicFrameChg>
      </pc:sldChg>
      <pc:sldChg chg="addSp delSp modSp mod">
        <pc:chgData name="Gaëtan Allegaert" userId="97061e6fd5deee1c" providerId="LiveId" clId="{568FA285-7B6D-4856-9F56-03129C21863A}" dt="2025-09-20T13:04:27.138" v="45"/>
        <pc:sldMkLst>
          <pc:docMk/>
          <pc:sldMk cId="2638068855" sldId="261"/>
        </pc:sldMkLst>
        <pc:spChg chg="del">
          <ac:chgData name="Gaëtan Allegaert" userId="97061e6fd5deee1c" providerId="LiveId" clId="{568FA285-7B6D-4856-9F56-03129C21863A}" dt="2025-09-20T13:01:35.222" v="13" actId="478"/>
          <ac:spMkLst>
            <pc:docMk/>
            <pc:sldMk cId="2638068855" sldId="261"/>
            <ac:spMk id="2" creationId="{00000000-0000-0000-0000-000000000000}"/>
          </ac:spMkLst>
        </pc:spChg>
        <pc:spChg chg="add del mod">
          <ac:chgData name="Gaëtan Allegaert" userId="97061e6fd5deee1c" providerId="LiveId" clId="{568FA285-7B6D-4856-9F56-03129C21863A}" dt="2025-09-20T13:01:37.916" v="14" actId="478"/>
          <ac:spMkLst>
            <pc:docMk/>
            <pc:sldMk cId="2638068855" sldId="261"/>
            <ac:spMk id="4" creationId="{70D1B048-F92A-555B-778E-669225EFBCC9}"/>
          </ac:spMkLst>
        </pc:spChg>
        <pc:spChg chg="add mod">
          <ac:chgData name="Gaëtan Allegaert" userId="97061e6fd5deee1c" providerId="LiveId" clId="{568FA285-7B6D-4856-9F56-03129C21863A}" dt="2025-09-20T13:01:38.286" v="15"/>
          <ac:spMkLst>
            <pc:docMk/>
            <pc:sldMk cId="2638068855" sldId="261"/>
            <ac:spMk id="5" creationId="{0C137F83-3809-E954-608D-9DCB1EF1175C}"/>
          </ac:spMkLst>
        </pc:spChg>
        <pc:spChg chg="mod">
          <ac:chgData name="Gaëtan Allegaert" userId="97061e6fd5deee1c" providerId="LiveId" clId="{568FA285-7B6D-4856-9F56-03129C21863A}" dt="2025-09-20T13:04:27.138" v="45"/>
          <ac:spMkLst>
            <pc:docMk/>
            <pc:sldMk cId="2638068855" sldId="261"/>
            <ac:spMk id="6" creationId="{00000000-0000-0000-0000-000000000000}"/>
          </ac:spMkLst>
        </pc:spChg>
        <pc:graphicFrameChg chg="mod modGraphic">
          <ac:chgData name="Gaëtan Allegaert" userId="97061e6fd5deee1c" providerId="LiveId" clId="{568FA285-7B6D-4856-9F56-03129C21863A}" dt="2025-09-20T13:04:14.272" v="38" actId="20577"/>
          <ac:graphicFrameMkLst>
            <pc:docMk/>
            <pc:sldMk cId="2638068855" sldId="261"/>
            <ac:graphicFrameMk id="8" creationId="{00000000-0000-0000-0000-00000000000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Chart </a:t>
            </a:r>
            <a:r>
              <a:rPr lang="fr-FR" dirty="0" err="1"/>
              <a:t>title</a:t>
            </a:r>
            <a:endParaRPr lang="fr-F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94-42EE-B368-0CA3DCF447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94-42EE-B368-0CA3DCF4477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F94-42EE-B368-0CA3DCF447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6573480"/>
        <c:axId val="196573088"/>
      </c:barChart>
      <c:catAx>
        <c:axId val="196573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6573088"/>
        <c:crosses val="autoZero"/>
        <c:auto val="1"/>
        <c:lblAlgn val="ctr"/>
        <c:lblOffset val="100"/>
        <c:noMultiLvlLbl val="0"/>
      </c:catAx>
      <c:valAx>
        <c:axId val="196573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6573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spc="1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2E7D57-FF30-4066-A113-FCED6D806FB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7D5F4A26-1C76-4A7F-930D-0B2EE8CB5A24}">
      <dgm:prSet phldrT="[Text]"/>
      <dgm:spPr/>
      <dgm:t>
        <a:bodyPr rtlCol="0"/>
        <a:lstStyle/>
        <a:p>
          <a:pPr rtl="0"/>
          <a:r>
            <a:rPr lang="fr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heading"/>
        </a:ext>
      </dgm:extLst>
    </dgm:pt>
    <dgm:pt modelId="{E1D094F8-E721-4D3A-94BD-42021134B10D}" type="parTrans" cxnId="{FD3BDC87-ABC4-415A-BA00-3B1A44CE60DB}">
      <dgm:prSet/>
      <dgm:spPr/>
      <dgm:t>
        <a:bodyPr rtlCol="0"/>
        <a:lstStyle/>
        <a:p>
          <a:pPr rtl="0"/>
          <a:endParaRPr lang="en-US"/>
        </a:p>
      </dgm:t>
    </dgm:pt>
    <dgm:pt modelId="{30219927-95FE-489B-9532-820F85DCB012}" type="sibTrans" cxnId="{FD3BDC87-ABC4-415A-BA00-3B1A44CE60DB}">
      <dgm:prSet/>
      <dgm:spPr/>
      <dgm:t>
        <a:bodyPr rtlCol="0"/>
        <a:lstStyle/>
        <a:p>
          <a:pPr rtl="0"/>
          <a:endParaRPr lang="en-US"/>
        </a:p>
      </dgm:t>
    </dgm:pt>
    <dgm:pt modelId="{CA5E69B5-37AD-426D-ADCE-4496C7EE6106}">
      <dgm:prSet phldrT="[Text]"/>
      <dgm:spPr/>
      <dgm:t>
        <a:bodyPr rtlCol="0"/>
        <a:lstStyle/>
        <a:p>
          <a:pPr rtl="0"/>
          <a:r>
            <a:rPr lang="fr-FR" dirty="0" err="1"/>
            <a:t>Task</a:t>
          </a:r>
          <a:r>
            <a:rPr lang="fr-FR" dirty="0"/>
            <a:t> 1</a:t>
          </a:r>
          <a:endParaRPr lang="fr" dirty="0"/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5F3DC056-5744-4814-96CE-D76E13314AB7}" type="parTrans" cxnId="{B02CAB33-5ED4-47E4-81C9-EBA23D8E48FE}">
      <dgm:prSet/>
      <dgm:spPr/>
      <dgm:t>
        <a:bodyPr rtlCol="0"/>
        <a:lstStyle/>
        <a:p>
          <a:pPr rtl="0"/>
          <a:endParaRPr lang="en-US"/>
        </a:p>
      </dgm:t>
    </dgm:pt>
    <dgm:pt modelId="{BDED456A-5607-4183-AD54-919BA3E602A1}" type="sibTrans" cxnId="{B02CAB33-5ED4-47E4-81C9-EBA23D8E48FE}">
      <dgm:prSet/>
      <dgm:spPr/>
      <dgm:t>
        <a:bodyPr rtlCol="0"/>
        <a:lstStyle/>
        <a:p>
          <a:pPr rtl="0"/>
          <a:endParaRPr lang="en-US"/>
        </a:p>
      </dgm:t>
    </dgm:pt>
    <dgm:pt modelId="{11966083-172A-4D0B-AF10-414DEEF45F7D}">
      <dgm:prSet phldrT="[Text]"/>
      <dgm:spPr/>
      <dgm:t>
        <a:bodyPr rtlCol="0"/>
        <a:lstStyle/>
        <a:p>
          <a:pPr rtl="0"/>
          <a:r>
            <a:rPr lang="fr" dirty="0"/>
            <a:t>Group B</a:t>
          </a:r>
        </a:p>
      </dgm:t>
      <dgm:extLst>
        <a:ext uri="{E40237B7-FDA0-4F09-8148-C483321AD2D9}">
          <dgm14:cNvPr xmlns:dgm14="http://schemas.microsoft.com/office/drawing/2010/diagram" id="0" name="" title="Group B heading"/>
        </a:ext>
      </dgm:extLst>
    </dgm:pt>
    <dgm:pt modelId="{E8DAA823-B561-4ADE-82C7-60D03B9AA779}" type="parTrans" cxnId="{25F2E8DC-9CDC-472C-9DED-8BD0F432FA20}">
      <dgm:prSet/>
      <dgm:spPr/>
      <dgm:t>
        <a:bodyPr rtlCol="0"/>
        <a:lstStyle/>
        <a:p>
          <a:pPr rtl="0"/>
          <a:endParaRPr lang="en-US"/>
        </a:p>
      </dgm:t>
    </dgm:pt>
    <dgm:pt modelId="{0EDF481E-952B-4A6D-9B47-C5DF0C9FD933}" type="sibTrans" cxnId="{25F2E8DC-9CDC-472C-9DED-8BD0F432FA20}">
      <dgm:prSet/>
      <dgm:spPr/>
      <dgm:t>
        <a:bodyPr rtlCol="0"/>
        <a:lstStyle/>
        <a:p>
          <a:pPr rtl="0"/>
          <a:endParaRPr lang="en-US"/>
        </a:p>
      </dgm:t>
    </dgm:pt>
    <dgm:pt modelId="{AB0B3541-2BBF-43CD-8973-113F1D086578}">
      <dgm:prSet phldrT="[Text]"/>
      <dgm:spPr/>
      <dgm:t>
        <a:bodyPr rtlCol="0"/>
        <a:lstStyle/>
        <a:p>
          <a:pPr rtl="0"/>
          <a:r>
            <a:rPr lang="fr-FR" dirty="0" err="1"/>
            <a:t>Task</a:t>
          </a:r>
          <a:r>
            <a:rPr lang="fr-FR" dirty="0"/>
            <a:t> 1</a:t>
          </a:r>
          <a:endParaRPr lang="fr" dirty="0"/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C2F69FEA-9A42-48F9-AF5D-79B760DCBD5A}" type="parTrans" cxnId="{10E5E320-2EED-4036-A1B3-33F113D3F661}">
      <dgm:prSet/>
      <dgm:spPr/>
      <dgm:t>
        <a:bodyPr rtlCol="0"/>
        <a:lstStyle/>
        <a:p>
          <a:pPr rtl="0"/>
          <a:endParaRPr lang="en-US"/>
        </a:p>
      </dgm:t>
    </dgm:pt>
    <dgm:pt modelId="{DDFF4DC4-F30A-4AC1-A79B-6D18010A8D99}" type="sibTrans" cxnId="{10E5E320-2EED-4036-A1B3-33F113D3F661}">
      <dgm:prSet/>
      <dgm:spPr/>
      <dgm:t>
        <a:bodyPr rtlCol="0"/>
        <a:lstStyle/>
        <a:p>
          <a:pPr rtl="0"/>
          <a:endParaRPr lang="en-US"/>
        </a:p>
      </dgm:t>
    </dgm:pt>
    <dgm:pt modelId="{769831B2-FFE1-4BB5-8CB7-C06F8038B582}">
      <dgm:prSet phldrT="[Text]"/>
      <dgm:spPr/>
      <dgm:t>
        <a:bodyPr rtlCol="0"/>
        <a:lstStyle/>
        <a:p>
          <a:pPr rtl="0"/>
          <a:r>
            <a:rPr lang="fr" dirty="0"/>
            <a:t>Group C</a:t>
          </a:r>
        </a:p>
      </dgm:t>
      <dgm:extLst>
        <a:ext uri="{E40237B7-FDA0-4F09-8148-C483321AD2D9}">
          <dgm14:cNvPr xmlns:dgm14="http://schemas.microsoft.com/office/drawing/2010/diagram" id="0" name="" title="Group C heading"/>
        </a:ext>
      </dgm:extLst>
    </dgm:pt>
    <dgm:pt modelId="{139F5F79-E65B-403D-9ABA-7832A1750A37}" type="parTrans" cxnId="{0581BFD0-4FB2-44E7-8E31-728CD0D4AD3F}">
      <dgm:prSet/>
      <dgm:spPr/>
      <dgm:t>
        <a:bodyPr rtlCol="0"/>
        <a:lstStyle/>
        <a:p>
          <a:pPr rtl="0"/>
          <a:endParaRPr lang="en-US"/>
        </a:p>
      </dgm:t>
    </dgm:pt>
    <dgm:pt modelId="{A6345A9F-C029-4E00-A73B-9276DB58BCBA}" type="sibTrans" cxnId="{0581BFD0-4FB2-44E7-8E31-728CD0D4AD3F}">
      <dgm:prSet/>
      <dgm:spPr/>
      <dgm:t>
        <a:bodyPr rtlCol="0"/>
        <a:lstStyle/>
        <a:p>
          <a:pPr rtl="0"/>
          <a:endParaRPr lang="en-US"/>
        </a:p>
      </dgm:t>
    </dgm:pt>
    <dgm:pt modelId="{8B77A199-5E32-4693-9AF2-3E5612DD843F}">
      <dgm:prSet phldrT="[Text]"/>
      <dgm:spPr/>
      <dgm:t>
        <a:bodyPr rtlCol="0"/>
        <a:lstStyle/>
        <a:p>
          <a:pPr rtl="0"/>
          <a:r>
            <a:rPr lang="fr-FR"/>
            <a:t>Task 1</a:t>
          </a:r>
          <a:endParaRPr lang="fr" dirty="0"/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98D80E72-9FB4-4564-AECE-FE7F5925C3BB}" type="parTrans" cxnId="{DFB14471-E5AF-4D5E-BA32-B368CBD38603}">
      <dgm:prSet/>
      <dgm:spPr/>
      <dgm:t>
        <a:bodyPr rtlCol="0"/>
        <a:lstStyle/>
        <a:p>
          <a:pPr rtl="0"/>
          <a:endParaRPr lang="en-US"/>
        </a:p>
      </dgm:t>
    </dgm:pt>
    <dgm:pt modelId="{3FBCC32A-83FB-4087-96B4-AFEB52FDF290}" type="sibTrans" cxnId="{DFB14471-E5AF-4D5E-BA32-B368CBD38603}">
      <dgm:prSet/>
      <dgm:spPr/>
      <dgm:t>
        <a:bodyPr rtlCol="0"/>
        <a:lstStyle/>
        <a:p>
          <a:pPr rtl="0"/>
          <a:endParaRPr lang="en-US"/>
        </a:p>
      </dgm:t>
    </dgm:pt>
    <dgm:pt modelId="{00AD1056-DDAE-4830-A37D-B7CFA42A061F}">
      <dgm:prSet/>
      <dgm:spPr/>
      <dgm:t>
        <a:bodyPr/>
        <a:lstStyle/>
        <a:p>
          <a:pPr rtl="0"/>
          <a:r>
            <a:rPr lang="fr-FR" dirty="0" err="1"/>
            <a:t>Task</a:t>
          </a:r>
          <a:r>
            <a:rPr lang="fr-FR" dirty="0"/>
            <a:t> 2</a:t>
          </a:r>
        </a:p>
      </dgm:t>
    </dgm:pt>
    <dgm:pt modelId="{E63F4B75-5211-46B6-85A0-163726E98A5F}" type="parTrans" cxnId="{F28813AD-3D08-4624-AC40-86C1FE2BE926}">
      <dgm:prSet/>
      <dgm:spPr/>
      <dgm:t>
        <a:bodyPr/>
        <a:lstStyle/>
        <a:p>
          <a:endParaRPr lang="fr-FR"/>
        </a:p>
      </dgm:t>
    </dgm:pt>
    <dgm:pt modelId="{419C1F99-1E0E-4B40-9F90-1A823448E330}" type="sibTrans" cxnId="{F28813AD-3D08-4624-AC40-86C1FE2BE926}">
      <dgm:prSet/>
      <dgm:spPr/>
      <dgm:t>
        <a:bodyPr/>
        <a:lstStyle/>
        <a:p>
          <a:endParaRPr lang="fr-FR"/>
        </a:p>
      </dgm:t>
    </dgm:pt>
    <dgm:pt modelId="{326B2DD7-7A81-43BB-B7B1-3ACEE22E189B}">
      <dgm:prSet/>
      <dgm:spPr/>
      <dgm:t>
        <a:bodyPr/>
        <a:lstStyle/>
        <a:p>
          <a:pPr rtl="0"/>
          <a:r>
            <a:rPr lang="fr-FR" dirty="0" err="1"/>
            <a:t>Task</a:t>
          </a:r>
          <a:r>
            <a:rPr lang="fr-FR" dirty="0"/>
            <a:t> 2</a:t>
          </a:r>
        </a:p>
      </dgm:t>
    </dgm:pt>
    <dgm:pt modelId="{5DC6EC0A-7355-4230-870F-ADABF67DA825}" type="parTrans" cxnId="{31A2D35C-E644-4CE8-B19A-58ADD1E45FCE}">
      <dgm:prSet/>
      <dgm:spPr/>
      <dgm:t>
        <a:bodyPr/>
        <a:lstStyle/>
        <a:p>
          <a:endParaRPr lang="fr-FR"/>
        </a:p>
      </dgm:t>
    </dgm:pt>
    <dgm:pt modelId="{849DE356-E4D9-42E8-91D3-A1F7D09241CB}" type="sibTrans" cxnId="{31A2D35C-E644-4CE8-B19A-58ADD1E45FCE}">
      <dgm:prSet/>
      <dgm:spPr/>
      <dgm:t>
        <a:bodyPr/>
        <a:lstStyle/>
        <a:p>
          <a:endParaRPr lang="fr-FR"/>
        </a:p>
      </dgm:t>
    </dgm:pt>
    <dgm:pt modelId="{3009D8F9-D4EA-4846-AFE1-65E42F1FE55A}">
      <dgm:prSet/>
      <dgm:spPr/>
      <dgm:t>
        <a:bodyPr/>
        <a:lstStyle/>
        <a:p>
          <a:pPr rtl="0"/>
          <a:r>
            <a:rPr lang="fr-FR" dirty="0" err="1"/>
            <a:t>Task</a:t>
          </a:r>
          <a:r>
            <a:rPr lang="fr-FR" dirty="0"/>
            <a:t> 2</a:t>
          </a:r>
        </a:p>
      </dgm:t>
    </dgm:pt>
    <dgm:pt modelId="{2BC34859-7368-46DA-9273-3B6EC065FD70}" type="parTrans" cxnId="{4A1AD761-43BE-4114-971C-1E7B068C8E32}">
      <dgm:prSet/>
      <dgm:spPr/>
      <dgm:t>
        <a:bodyPr/>
        <a:lstStyle/>
        <a:p>
          <a:endParaRPr lang="fr-FR"/>
        </a:p>
      </dgm:t>
    </dgm:pt>
    <dgm:pt modelId="{79A4D49B-AE62-4EB0-A847-156B57E72F73}" type="sibTrans" cxnId="{4A1AD761-43BE-4114-971C-1E7B068C8E32}">
      <dgm:prSet/>
      <dgm:spPr/>
      <dgm:t>
        <a:bodyPr/>
        <a:lstStyle/>
        <a:p>
          <a:endParaRPr lang="fr-FR"/>
        </a:p>
      </dgm:t>
    </dgm:pt>
    <dgm:pt modelId="{51D69D75-5512-4AD0-8E47-BB1C2DF71FCE}" type="pres">
      <dgm:prSet presAssocID="{242E7D57-FF30-4066-A113-FCED6D806FB1}" presName="linear" presStyleCnt="0">
        <dgm:presLayoutVars>
          <dgm:animLvl val="lvl"/>
          <dgm:resizeHandles val="exact"/>
        </dgm:presLayoutVars>
      </dgm:prSet>
      <dgm:spPr/>
    </dgm:pt>
    <dgm:pt modelId="{F5B6879E-6B01-4372-87ED-8E65C4103127}" type="pres">
      <dgm:prSet presAssocID="{7D5F4A26-1C76-4A7F-930D-0B2EE8CB5A2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D069A05-A95A-4125-9ED6-6E3191FF5531}" type="pres">
      <dgm:prSet presAssocID="{7D5F4A26-1C76-4A7F-930D-0B2EE8CB5A24}" presName="childText" presStyleLbl="revTx" presStyleIdx="0" presStyleCnt="3">
        <dgm:presLayoutVars>
          <dgm:bulletEnabled val="1"/>
        </dgm:presLayoutVars>
      </dgm:prSet>
      <dgm:spPr/>
    </dgm:pt>
    <dgm:pt modelId="{931DCB45-6C6F-4887-A45B-553F0F0AB816}" type="pres">
      <dgm:prSet presAssocID="{11966083-172A-4D0B-AF10-414DEEF45F7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EFAA2E6-5811-4032-B7E7-410E211A574F}" type="pres">
      <dgm:prSet presAssocID="{11966083-172A-4D0B-AF10-414DEEF45F7D}" presName="childText" presStyleLbl="revTx" presStyleIdx="1" presStyleCnt="3">
        <dgm:presLayoutVars>
          <dgm:bulletEnabled val="1"/>
        </dgm:presLayoutVars>
      </dgm:prSet>
      <dgm:spPr/>
    </dgm:pt>
    <dgm:pt modelId="{49D8221D-5689-41C8-9547-6ED636FDA9CB}" type="pres">
      <dgm:prSet presAssocID="{769831B2-FFE1-4BB5-8CB7-C06F8038B58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55D37AE-E663-42AC-BA43-052337C9F108}" type="pres">
      <dgm:prSet presAssocID="{769831B2-FFE1-4BB5-8CB7-C06F8038B582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C24F61D-54EC-49F6-823C-C50A881816FF}" type="presOf" srcId="{11966083-172A-4D0B-AF10-414DEEF45F7D}" destId="{931DCB45-6C6F-4887-A45B-553F0F0AB816}" srcOrd="0" destOrd="0" presId="urn:microsoft.com/office/officeart/2005/8/layout/vList2"/>
    <dgm:cxn modelId="{10E5E320-2EED-4036-A1B3-33F113D3F661}" srcId="{11966083-172A-4D0B-AF10-414DEEF45F7D}" destId="{AB0B3541-2BBF-43CD-8973-113F1D086578}" srcOrd="0" destOrd="0" parTransId="{C2F69FEA-9A42-48F9-AF5D-79B760DCBD5A}" sibTransId="{DDFF4DC4-F30A-4AC1-A79B-6D18010A8D99}"/>
    <dgm:cxn modelId="{82F11721-0D61-4937-BA4A-1D7EB22A2848}" type="presOf" srcId="{7D5F4A26-1C76-4A7F-930D-0B2EE8CB5A24}" destId="{F5B6879E-6B01-4372-87ED-8E65C4103127}" srcOrd="0" destOrd="0" presId="urn:microsoft.com/office/officeart/2005/8/layout/vList2"/>
    <dgm:cxn modelId="{09A63524-CAD8-4E4D-B085-8C8EE267DE74}" type="presOf" srcId="{3009D8F9-D4EA-4846-AFE1-65E42F1FE55A}" destId="{255D37AE-E663-42AC-BA43-052337C9F108}" srcOrd="0" destOrd="1" presId="urn:microsoft.com/office/officeart/2005/8/layout/vList2"/>
    <dgm:cxn modelId="{B02CAB33-5ED4-47E4-81C9-EBA23D8E48FE}" srcId="{7D5F4A26-1C76-4A7F-930D-0B2EE8CB5A24}" destId="{CA5E69B5-37AD-426D-ADCE-4496C7EE6106}" srcOrd="0" destOrd="0" parTransId="{5F3DC056-5744-4814-96CE-D76E13314AB7}" sibTransId="{BDED456A-5607-4183-AD54-919BA3E602A1}"/>
    <dgm:cxn modelId="{31A2D35C-E644-4CE8-B19A-58ADD1E45FCE}" srcId="{11966083-172A-4D0B-AF10-414DEEF45F7D}" destId="{326B2DD7-7A81-43BB-B7B1-3ACEE22E189B}" srcOrd="1" destOrd="0" parTransId="{5DC6EC0A-7355-4230-870F-ADABF67DA825}" sibTransId="{849DE356-E4D9-42E8-91D3-A1F7D09241CB}"/>
    <dgm:cxn modelId="{4A1AD761-43BE-4114-971C-1E7B068C8E32}" srcId="{769831B2-FFE1-4BB5-8CB7-C06F8038B582}" destId="{3009D8F9-D4EA-4846-AFE1-65E42F1FE55A}" srcOrd="1" destOrd="0" parTransId="{2BC34859-7368-46DA-9273-3B6EC065FD70}" sibTransId="{79A4D49B-AE62-4EB0-A847-156B57E72F73}"/>
    <dgm:cxn modelId="{04B17A44-24B9-4C24-AC3B-0F6F0E8611AF}" type="presOf" srcId="{8B77A199-5E32-4693-9AF2-3E5612DD843F}" destId="{255D37AE-E663-42AC-BA43-052337C9F108}" srcOrd="0" destOrd="0" presId="urn:microsoft.com/office/officeart/2005/8/layout/vList2"/>
    <dgm:cxn modelId="{DFB14471-E5AF-4D5E-BA32-B368CBD38603}" srcId="{769831B2-FFE1-4BB5-8CB7-C06F8038B582}" destId="{8B77A199-5E32-4693-9AF2-3E5612DD843F}" srcOrd="0" destOrd="0" parTransId="{98D80E72-9FB4-4564-AECE-FE7F5925C3BB}" sibTransId="{3FBCC32A-83FB-4087-96B4-AFEB52FDF290}"/>
    <dgm:cxn modelId="{8458B675-2ABE-48D1-98EF-3F2458BA71A0}" type="presOf" srcId="{00AD1056-DDAE-4830-A37D-B7CFA42A061F}" destId="{0D069A05-A95A-4125-9ED6-6E3191FF5531}" srcOrd="0" destOrd="1" presId="urn:microsoft.com/office/officeart/2005/8/layout/vList2"/>
    <dgm:cxn modelId="{E360C557-EF56-4C82-B73B-BA47D7760250}" type="presOf" srcId="{242E7D57-FF30-4066-A113-FCED6D806FB1}" destId="{51D69D75-5512-4AD0-8E47-BB1C2DF71FCE}" srcOrd="0" destOrd="0" presId="urn:microsoft.com/office/officeart/2005/8/layout/vList2"/>
    <dgm:cxn modelId="{FD3BDC87-ABC4-415A-BA00-3B1A44CE60DB}" srcId="{242E7D57-FF30-4066-A113-FCED6D806FB1}" destId="{7D5F4A26-1C76-4A7F-930D-0B2EE8CB5A24}" srcOrd="0" destOrd="0" parTransId="{E1D094F8-E721-4D3A-94BD-42021134B10D}" sibTransId="{30219927-95FE-489B-9532-820F85DCB012}"/>
    <dgm:cxn modelId="{0B2D0D8A-A101-4BA3-8338-7759AC2CE630}" type="presOf" srcId="{326B2DD7-7A81-43BB-B7B1-3ACEE22E189B}" destId="{BEFAA2E6-5811-4032-B7E7-410E211A574F}" srcOrd="0" destOrd="1" presId="urn:microsoft.com/office/officeart/2005/8/layout/vList2"/>
    <dgm:cxn modelId="{F28813AD-3D08-4624-AC40-86C1FE2BE926}" srcId="{7D5F4A26-1C76-4A7F-930D-0B2EE8CB5A24}" destId="{00AD1056-DDAE-4830-A37D-B7CFA42A061F}" srcOrd="1" destOrd="0" parTransId="{E63F4B75-5211-46B6-85A0-163726E98A5F}" sibTransId="{419C1F99-1E0E-4B40-9F90-1A823448E330}"/>
    <dgm:cxn modelId="{1AB3F5AD-B7AB-4FB8-8105-6EE45B14170D}" type="presOf" srcId="{AB0B3541-2BBF-43CD-8973-113F1D086578}" destId="{BEFAA2E6-5811-4032-B7E7-410E211A574F}" srcOrd="0" destOrd="0" presId="urn:microsoft.com/office/officeart/2005/8/layout/vList2"/>
    <dgm:cxn modelId="{7CAF95C5-A57D-4F7B-AF10-F557033BB226}" type="presOf" srcId="{CA5E69B5-37AD-426D-ADCE-4496C7EE6106}" destId="{0D069A05-A95A-4125-9ED6-6E3191FF5531}" srcOrd="0" destOrd="0" presId="urn:microsoft.com/office/officeart/2005/8/layout/vList2"/>
    <dgm:cxn modelId="{0581BFD0-4FB2-44E7-8E31-728CD0D4AD3F}" srcId="{242E7D57-FF30-4066-A113-FCED6D806FB1}" destId="{769831B2-FFE1-4BB5-8CB7-C06F8038B582}" srcOrd="2" destOrd="0" parTransId="{139F5F79-E65B-403D-9ABA-7832A1750A37}" sibTransId="{A6345A9F-C029-4E00-A73B-9276DB58BCBA}"/>
    <dgm:cxn modelId="{25F2E8DC-9CDC-472C-9DED-8BD0F432FA20}" srcId="{242E7D57-FF30-4066-A113-FCED6D806FB1}" destId="{11966083-172A-4D0B-AF10-414DEEF45F7D}" srcOrd="1" destOrd="0" parTransId="{E8DAA823-B561-4ADE-82C7-60D03B9AA779}" sibTransId="{0EDF481E-952B-4A6D-9B47-C5DF0C9FD933}"/>
    <dgm:cxn modelId="{005398E6-71C0-4395-91C0-E635155C4614}" type="presOf" srcId="{769831B2-FFE1-4BB5-8CB7-C06F8038B582}" destId="{49D8221D-5689-41C8-9547-6ED636FDA9CB}" srcOrd="0" destOrd="0" presId="urn:microsoft.com/office/officeart/2005/8/layout/vList2"/>
    <dgm:cxn modelId="{A2B0237D-F1B1-495A-9969-03CF75CB26F4}" type="presParOf" srcId="{51D69D75-5512-4AD0-8E47-BB1C2DF71FCE}" destId="{F5B6879E-6B01-4372-87ED-8E65C4103127}" srcOrd="0" destOrd="0" presId="urn:microsoft.com/office/officeart/2005/8/layout/vList2"/>
    <dgm:cxn modelId="{47B4520B-8505-4D83-9CB4-9B273D822D4E}" type="presParOf" srcId="{51D69D75-5512-4AD0-8E47-BB1C2DF71FCE}" destId="{0D069A05-A95A-4125-9ED6-6E3191FF5531}" srcOrd="1" destOrd="0" presId="urn:microsoft.com/office/officeart/2005/8/layout/vList2"/>
    <dgm:cxn modelId="{A9BA0423-B71C-4024-BC1B-0E0FEEB7D65A}" type="presParOf" srcId="{51D69D75-5512-4AD0-8E47-BB1C2DF71FCE}" destId="{931DCB45-6C6F-4887-A45B-553F0F0AB816}" srcOrd="2" destOrd="0" presId="urn:microsoft.com/office/officeart/2005/8/layout/vList2"/>
    <dgm:cxn modelId="{A2B9CD35-0725-427A-AB8B-D591A19A28A3}" type="presParOf" srcId="{51D69D75-5512-4AD0-8E47-BB1C2DF71FCE}" destId="{BEFAA2E6-5811-4032-B7E7-410E211A574F}" srcOrd="3" destOrd="0" presId="urn:microsoft.com/office/officeart/2005/8/layout/vList2"/>
    <dgm:cxn modelId="{998EA1A8-183C-43A6-A4DA-9198E1CD7BE8}" type="presParOf" srcId="{51D69D75-5512-4AD0-8E47-BB1C2DF71FCE}" destId="{49D8221D-5689-41C8-9547-6ED636FDA9CB}" srcOrd="4" destOrd="0" presId="urn:microsoft.com/office/officeart/2005/8/layout/vList2"/>
    <dgm:cxn modelId="{ED96D63E-A4F3-4471-B642-1827711B378F}" type="presParOf" srcId="{51D69D75-5512-4AD0-8E47-BB1C2DF71FCE}" destId="{255D37AE-E663-42AC-BA43-052337C9F10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B6879E-6B01-4372-87ED-8E65C4103127}">
      <dsp:nvSpPr>
        <dsp:cNvPr id="0" name=""/>
        <dsp:cNvSpPr/>
      </dsp:nvSpPr>
      <dsp:spPr>
        <a:xfrm>
          <a:off x="0" y="38079"/>
          <a:ext cx="4892675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rtlCol="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2800" kern="1200" dirty="0"/>
            <a:t>Group A</a:t>
          </a:r>
        </a:p>
      </dsp:txBody>
      <dsp:txXfrm>
        <a:off x="32784" y="70863"/>
        <a:ext cx="4827107" cy="606012"/>
      </dsp:txXfrm>
    </dsp:sp>
    <dsp:sp modelId="{0D069A05-A95A-4125-9ED6-6E3191FF5531}">
      <dsp:nvSpPr>
        <dsp:cNvPr id="0" name=""/>
        <dsp:cNvSpPr/>
      </dsp:nvSpPr>
      <dsp:spPr>
        <a:xfrm>
          <a:off x="0" y="709659"/>
          <a:ext cx="4892675" cy="75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342" tIns="35560" rIns="199136" bIns="35560" numCol="1" spcCol="1270" rtlCol="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200" kern="1200" dirty="0" err="1"/>
            <a:t>Task</a:t>
          </a:r>
          <a:r>
            <a:rPr lang="fr-FR" sz="2200" kern="1200" dirty="0"/>
            <a:t> 1</a:t>
          </a:r>
          <a:endParaRPr lang="fr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200" kern="1200" dirty="0" err="1"/>
            <a:t>Task</a:t>
          </a:r>
          <a:r>
            <a:rPr lang="fr-FR" sz="2200" kern="1200" dirty="0"/>
            <a:t> 2</a:t>
          </a:r>
        </a:p>
      </dsp:txBody>
      <dsp:txXfrm>
        <a:off x="0" y="709659"/>
        <a:ext cx="4892675" cy="753480"/>
      </dsp:txXfrm>
    </dsp:sp>
    <dsp:sp modelId="{931DCB45-6C6F-4887-A45B-553F0F0AB816}">
      <dsp:nvSpPr>
        <dsp:cNvPr id="0" name=""/>
        <dsp:cNvSpPr/>
      </dsp:nvSpPr>
      <dsp:spPr>
        <a:xfrm>
          <a:off x="0" y="1463139"/>
          <a:ext cx="4892675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rtlCol="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2800" kern="1200" dirty="0"/>
            <a:t>Group B</a:t>
          </a:r>
        </a:p>
      </dsp:txBody>
      <dsp:txXfrm>
        <a:off x="32784" y="1495923"/>
        <a:ext cx="4827107" cy="606012"/>
      </dsp:txXfrm>
    </dsp:sp>
    <dsp:sp modelId="{BEFAA2E6-5811-4032-B7E7-410E211A574F}">
      <dsp:nvSpPr>
        <dsp:cNvPr id="0" name=""/>
        <dsp:cNvSpPr/>
      </dsp:nvSpPr>
      <dsp:spPr>
        <a:xfrm>
          <a:off x="0" y="2134719"/>
          <a:ext cx="4892675" cy="75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342" tIns="35560" rIns="199136" bIns="35560" numCol="1" spcCol="1270" rtlCol="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200" kern="1200" dirty="0" err="1"/>
            <a:t>Task</a:t>
          </a:r>
          <a:r>
            <a:rPr lang="fr-FR" sz="2200" kern="1200" dirty="0"/>
            <a:t> 1</a:t>
          </a:r>
          <a:endParaRPr lang="fr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200" kern="1200" dirty="0" err="1"/>
            <a:t>Task</a:t>
          </a:r>
          <a:r>
            <a:rPr lang="fr-FR" sz="2200" kern="1200" dirty="0"/>
            <a:t> 2</a:t>
          </a:r>
        </a:p>
      </dsp:txBody>
      <dsp:txXfrm>
        <a:off x="0" y="2134719"/>
        <a:ext cx="4892675" cy="753480"/>
      </dsp:txXfrm>
    </dsp:sp>
    <dsp:sp modelId="{49D8221D-5689-41C8-9547-6ED636FDA9CB}">
      <dsp:nvSpPr>
        <dsp:cNvPr id="0" name=""/>
        <dsp:cNvSpPr/>
      </dsp:nvSpPr>
      <dsp:spPr>
        <a:xfrm>
          <a:off x="0" y="2888199"/>
          <a:ext cx="4892675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rtlCol="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2800" kern="1200" dirty="0"/>
            <a:t>Group C</a:t>
          </a:r>
        </a:p>
      </dsp:txBody>
      <dsp:txXfrm>
        <a:off x="32784" y="2920983"/>
        <a:ext cx="4827107" cy="606012"/>
      </dsp:txXfrm>
    </dsp:sp>
    <dsp:sp modelId="{255D37AE-E663-42AC-BA43-052337C9F108}">
      <dsp:nvSpPr>
        <dsp:cNvPr id="0" name=""/>
        <dsp:cNvSpPr/>
      </dsp:nvSpPr>
      <dsp:spPr>
        <a:xfrm>
          <a:off x="0" y="3559779"/>
          <a:ext cx="4892675" cy="75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342" tIns="35560" rIns="199136" bIns="35560" numCol="1" spcCol="1270" rtlCol="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200" kern="1200"/>
            <a:t>Task 1</a:t>
          </a:r>
          <a:endParaRPr lang="fr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200" kern="1200" dirty="0" err="1"/>
            <a:t>Task</a:t>
          </a:r>
          <a:r>
            <a:rPr lang="fr-FR" sz="2200" kern="1200" dirty="0"/>
            <a:t> 2</a:t>
          </a:r>
        </a:p>
      </dsp:txBody>
      <dsp:txXfrm>
        <a:off x="0" y="3559779"/>
        <a:ext cx="4892675" cy="753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571912-6879-4AC1-B398-085C87BD3570}" type="datetime1">
              <a:rPr lang="fr-FR" smtClean="0"/>
              <a:t>20/09/2025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286890-466E-41CD-A28A-B1EBDF22CA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149C5-F073-4820-B96D-B954084B06EA}" type="datetime1">
              <a:rPr lang="fr-FR" smtClean="0"/>
              <a:pPr/>
              <a:t>20/09/2025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27CD11A-EED3-40CE-98A3-28FEE84867B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7CD11A-EED3-40CE-98A3-28FEE84867B3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7CD11A-EED3-40CE-98A3-28FEE84867B3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2814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7CD11A-EED3-40CE-98A3-28FEE84867B3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8566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7CD11A-EED3-40CE-98A3-28FEE84867B3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751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7CD11A-EED3-40CE-98A3-28FEE84867B3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8977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ctr">
              <a:defRPr sz="6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4A8B22-8DC4-429E-BFC4-98909090F15F}" type="datetime1">
              <a:rPr lang="fr-FR" smtClean="0"/>
              <a:t>20/09/2025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940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04F7F5-5704-4BAD-B6F5-23C2E45A5155}" type="datetime1">
              <a:rPr lang="fr-FR" smtClean="0"/>
              <a:t>20/09/2025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954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691661"/>
            <a:ext cx="2628900" cy="4909039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691661"/>
            <a:ext cx="7734300" cy="4909039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41D883-B484-483E-A7EC-B0F59943250F}" type="datetime1">
              <a:rPr lang="fr-FR" smtClean="0"/>
              <a:t>20/09/2025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25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692F55-BB5F-4325-83CE-2E1223972F73}" type="datetime1">
              <a:rPr lang="fr-FR" smtClean="0"/>
              <a:t>20/09/2025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194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457200" y="1709738"/>
            <a:ext cx="10515600" cy="2862262"/>
          </a:xfrm>
        </p:spPr>
        <p:txBody>
          <a:bodyPr rtlCol="0" anchor="b"/>
          <a:lstStyle>
            <a:lvl1pPr>
              <a:lnSpc>
                <a:spcPct val="100000"/>
              </a:lnSpc>
              <a:defRPr sz="60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31F28A-DED7-4550-828F-FB4DE01572CB}" type="datetime1">
              <a:rPr lang="fr-FR" smtClean="0"/>
              <a:t>20/09/2025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127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baseline="0" noProof="0" dirty="0" smtClean="0">
                <a:solidFill>
                  <a:schemeClr val="bg1"/>
                </a:solidFill>
              </a:defRPr>
            </a:lvl1pPr>
            <a:lvl2pPr>
              <a:defRPr lang="en-US" baseline="0" noProof="0" dirty="0" smtClean="0">
                <a:solidFill>
                  <a:schemeClr val="bg1"/>
                </a:solidFill>
              </a:defRPr>
            </a:lvl2pPr>
            <a:lvl3pPr>
              <a:defRPr lang="en-US" baseline="0" noProof="0" dirty="0" smtClean="0">
                <a:solidFill>
                  <a:schemeClr val="bg1"/>
                </a:solidFill>
              </a:defRPr>
            </a:lvl3pPr>
            <a:lvl4pPr>
              <a:defRPr lang="en-US" baseline="0" noProof="0" dirty="0" smtClean="0">
                <a:solidFill>
                  <a:schemeClr val="bg1"/>
                </a:solidFill>
              </a:defRPr>
            </a:lvl4pPr>
            <a:lvl5pPr>
              <a:defRPr lang="en-US" baseline="0" noProof="0" dirty="0" smtClean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</a:lstStyle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650524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328B67-D5EB-4F24-87DF-23F7C99413BA}" type="datetime1">
              <a:rPr lang="fr-FR" smtClean="0"/>
              <a:t>20/09/2025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393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457200" y="639150"/>
            <a:ext cx="10094976" cy="1152144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489204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656753" y="1828800"/>
            <a:ext cx="489204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656753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B75068-2819-4FF7-B525-0E7A3F1BF491}" type="datetime1">
              <a:rPr lang="fr-FR" smtClean="0"/>
              <a:t>20/09/2025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56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FF58FE-A880-4BDE-BFEB-CDFD75199986}" type="datetime1">
              <a:rPr lang="fr-FR" smtClean="0"/>
              <a:t>20/09/2025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385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E08F8B-A762-4093-A377-B479A937BEE4}" type="datetime1">
              <a:rPr lang="fr-FR" smtClean="0"/>
              <a:t>20/09/2025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760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800600" y="987425"/>
            <a:ext cx="5753100" cy="4613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CB9447-428D-4B28-8E34-4997CAA9F71F}" type="datetime1">
              <a:rPr lang="fr-FR" smtClean="0"/>
              <a:t>20/09/2025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77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4800600" y="987425"/>
            <a:ext cx="5753100" cy="461327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0CBDBF-55A5-4F2E-BA0B-2B69733F4E72}" type="datetime1">
              <a:rPr lang="fr-FR" smtClean="0"/>
              <a:t>20/09/2025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957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639793"/>
            <a:ext cx="10096500" cy="1150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096500" cy="3778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9F6A95D8-5162-40FF-A777-AAF18A83D0A8}" type="datetime1">
              <a:rPr lang="fr-FR" smtClean="0"/>
              <a:t>20/09/2025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E5B29C50-D6F1-4DB6-9B68-F4CD3996E9CF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648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b="1" kern="1200" cap="none" spc="0">
          <a:ln w="12700" cmpd="sng">
            <a:noFill/>
            <a:prstDash val="solid"/>
          </a:ln>
          <a:solidFill>
            <a:schemeClr val="accent4">
              <a:lumMod val="50000"/>
            </a:schemeClr>
          </a:solidFill>
          <a:effectLst>
            <a:outerShdw blurRad="38100" dist="38100" dir="2700000" algn="tl">
              <a:srgbClr val="000000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6648" userDrawn="1">
          <p15:clr>
            <a:srgbClr val="F26B43"/>
          </p15:clr>
        </p15:guide>
        <p15:guide id="4" orient="horz" pos="3528" userDrawn="1">
          <p15:clr>
            <a:srgbClr val="F26B43"/>
          </p15:clr>
        </p15:guide>
        <p15:guide id="5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layout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457200" y="317063"/>
            <a:ext cx="10096500" cy="1150907"/>
          </a:xfrm>
        </p:spPr>
        <p:txBody>
          <a:bodyPr rtlCol="0">
            <a:normAutofit/>
          </a:bodyPr>
          <a:lstStyle/>
          <a:p>
            <a:r>
              <a:rPr lang="en-US" dirty="0"/>
              <a:t>Title and content layout with list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/>
              <a:t>Add your first point here</a:t>
            </a:r>
          </a:p>
          <a:p>
            <a:r>
              <a:rPr lang="en-US" dirty="0"/>
              <a:t>Add your second point here</a:t>
            </a:r>
          </a:p>
          <a:p>
            <a:r>
              <a:rPr lang="en-US" dirty="0"/>
              <a:t>Add your third point here</a:t>
            </a:r>
          </a:p>
        </p:txBody>
      </p:sp>
    </p:spTree>
    <p:extLst>
      <p:ext uri="{BB962C8B-B14F-4D97-AF65-F5344CB8AC3E}">
        <p14:creationId xmlns:p14="http://schemas.microsoft.com/office/powerpoint/2010/main" val="5668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Espace réservé du contenu 9" descr="Histogramme groupé affichant les valeurs de 3 séries pour 4 caté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522698"/>
              </p:ext>
            </p:extLst>
          </p:nvPr>
        </p:nvGraphicFramePr>
        <p:xfrm>
          <a:off x="457200" y="1825625"/>
          <a:ext cx="100965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itre 12">
            <a:extLst>
              <a:ext uri="{FF2B5EF4-FFF2-40B4-BE49-F238E27FC236}">
                <a16:creationId xmlns:a16="http://schemas.microsoft.com/office/drawing/2014/main" id="{90CA715C-742E-1B9E-2A90-87742C70CC7F}"/>
              </a:ext>
            </a:extLst>
          </p:cNvPr>
          <p:cNvSpPr txBox="1">
            <a:spLocks/>
          </p:cNvSpPr>
          <p:nvPr/>
        </p:nvSpPr>
        <p:spPr>
          <a:xfrm>
            <a:off x="457200" y="317063"/>
            <a:ext cx="10096500" cy="1150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 cap="none" spc="0">
                <a:ln w="12700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Title and content layout with list</a:t>
            </a:r>
          </a:p>
        </p:txBody>
      </p:sp>
    </p:spTree>
    <p:extLst>
      <p:ext uri="{BB962C8B-B14F-4D97-AF65-F5344CB8AC3E}">
        <p14:creationId xmlns:p14="http://schemas.microsoft.com/office/powerpoint/2010/main" val="235437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 4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r>
              <a:rPr lang="en-US" dirty="0"/>
              <a:t>First point here</a:t>
            </a:r>
          </a:p>
          <a:p>
            <a:r>
              <a:rPr lang="en-US" dirty="0"/>
              <a:t>Second point here</a:t>
            </a:r>
          </a:p>
          <a:p>
            <a:r>
              <a:rPr lang="en-US" dirty="0"/>
              <a:t>Third point here</a:t>
            </a:r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33197120"/>
              </p:ext>
            </p:extLst>
          </p:nvPr>
        </p:nvGraphicFramePr>
        <p:xfrm>
          <a:off x="5649913" y="1825625"/>
          <a:ext cx="4892676" cy="1981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30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0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0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rtl="0"/>
                      <a:r>
                        <a:rPr lang="fr-FR" dirty="0"/>
                        <a:t>Class</a:t>
                      </a:r>
                    </a:p>
                  </a:txBody>
                  <a:tcPr marL="96249" marR="9624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Group A</a:t>
                      </a:r>
                    </a:p>
                  </a:txBody>
                  <a:tcPr marL="96249" marR="9624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Group B</a:t>
                      </a:r>
                    </a:p>
                  </a:txBody>
                  <a:tcPr marL="96249" marR="9624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rtl="0"/>
                      <a:r>
                        <a:rPr lang="fr-FR" dirty="0"/>
                        <a:t>Class 1</a:t>
                      </a:r>
                    </a:p>
                  </a:txBody>
                  <a:tcPr marL="96249" marR="9624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82</a:t>
                      </a:r>
                    </a:p>
                  </a:txBody>
                  <a:tcPr marL="96249" marR="9624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95</a:t>
                      </a:r>
                    </a:p>
                  </a:txBody>
                  <a:tcPr marL="96249" marR="9624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rtl="0"/>
                      <a:r>
                        <a:rPr lang="fr-FR" dirty="0"/>
                        <a:t>Class 2</a:t>
                      </a:r>
                    </a:p>
                  </a:txBody>
                  <a:tcPr marL="96249" marR="9624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76</a:t>
                      </a:r>
                    </a:p>
                  </a:txBody>
                  <a:tcPr marL="96249" marR="9624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88</a:t>
                      </a:r>
                    </a:p>
                  </a:txBody>
                  <a:tcPr marL="96249" marR="9624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rtl="0"/>
                      <a:r>
                        <a:rPr lang="fr-FR" dirty="0"/>
                        <a:t>Class 3</a:t>
                      </a:r>
                    </a:p>
                  </a:txBody>
                  <a:tcPr marL="96249" marR="9624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84</a:t>
                      </a:r>
                    </a:p>
                  </a:txBody>
                  <a:tcPr marL="96249" marR="9624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90</a:t>
                      </a:r>
                    </a:p>
                  </a:txBody>
                  <a:tcPr marL="96249" marR="9624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itre 12">
            <a:extLst>
              <a:ext uri="{FF2B5EF4-FFF2-40B4-BE49-F238E27FC236}">
                <a16:creationId xmlns:a16="http://schemas.microsoft.com/office/drawing/2014/main" id="{0DE45A4B-EAAA-0DE1-CA44-0999303F5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7063"/>
            <a:ext cx="10096500" cy="1150907"/>
          </a:xfrm>
        </p:spPr>
        <p:txBody>
          <a:bodyPr rtlCol="0">
            <a:normAutofit/>
          </a:bodyPr>
          <a:lstStyle/>
          <a:p>
            <a:r>
              <a:rPr lang="en-US" dirty="0"/>
              <a:t>Title and content layout with list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006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ce réservé du contenu 7" descr="Liste à puces verticale présentant 3 groupes superposés, contenant chacun une liste à puces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76989090"/>
              </p:ext>
            </p:extLst>
          </p:nvPr>
        </p:nvGraphicFramePr>
        <p:xfrm>
          <a:off x="457200" y="1825625"/>
          <a:ext cx="489267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ce réservé du contenu 5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r>
              <a:rPr lang="en-US" dirty="0"/>
              <a:t>First point here</a:t>
            </a:r>
          </a:p>
          <a:p>
            <a:r>
              <a:rPr lang="en-US" dirty="0"/>
              <a:t>Second point here</a:t>
            </a:r>
          </a:p>
          <a:p>
            <a:r>
              <a:rPr lang="en-US" dirty="0"/>
              <a:t>Third point here</a:t>
            </a:r>
          </a:p>
        </p:txBody>
      </p:sp>
      <p:sp>
        <p:nvSpPr>
          <p:cNvPr id="5" name="Titre 12">
            <a:extLst>
              <a:ext uri="{FF2B5EF4-FFF2-40B4-BE49-F238E27FC236}">
                <a16:creationId xmlns:a16="http://schemas.microsoft.com/office/drawing/2014/main" id="{0C137F83-3809-E954-608D-9DCB1EF1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7063"/>
            <a:ext cx="10096500" cy="1150907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Disposition Titre et contenu avec liste</a:t>
            </a:r>
          </a:p>
        </p:txBody>
      </p:sp>
    </p:spTree>
    <p:extLst>
      <p:ext uri="{BB962C8B-B14F-4D97-AF65-F5344CB8AC3E}">
        <p14:creationId xmlns:p14="http://schemas.microsoft.com/office/powerpoint/2010/main" val="2638068855"/>
      </p:ext>
    </p:extLst>
  </p:cSld>
  <p:clrMapOvr>
    <a:masterClrMapping/>
  </p:clrMapOvr>
</p:sld>
</file>

<file path=ppt/theme/theme1.xml><?xml version="1.0" encoding="utf-8"?>
<a:theme xmlns:a="http://schemas.openxmlformats.org/drawingml/2006/main" name="Modèle de conception Lexique vertical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tx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246972_TF03460611" id="{E5BF08D9-7481-4B67-A936-BA2713200035}" vid="{A4E9D783-8267-40E4-95B8-D433360B6350}"/>
    </a:ext>
  </a:extLst>
</a:theme>
</file>

<file path=ppt/theme/theme2.xml><?xml version="1.0" encoding="utf-8"?>
<a:theme xmlns:a="http://schemas.openxmlformats.org/drawingml/2006/main" name="Thème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1BD8E5-A18E-435C-B431-90A6B59F4B6F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BEBB951-DE64-4CB8-9E1C-184A357AD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Diapositives de conception Lexique vertical</Template>
  <TotalTime>94</TotalTime>
  <Words>101</Words>
  <Application>Microsoft Office PowerPoint</Application>
  <PresentationFormat>Grand écran</PresentationFormat>
  <Paragraphs>41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Calibri</vt:lpstr>
      <vt:lpstr>Modèle de conception Lexique vertical</vt:lpstr>
      <vt:lpstr>Title layout</vt:lpstr>
      <vt:lpstr>Title and content layout with list</vt:lpstr>
      <vt:lpstr>Présentation PowerPoint</vt:lpstr>
      <vt:lpstr>Title and content layout with list</vt:lpstr>
      <vt:lpstr>Disposition Titre et contenu avec liste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Gaëtan Allegaert</dc:creator>
  <cp:lastModifiedBy>Gaëtan Allegaert</cp:lastModifiedBy>
  <cp:revision>1</cp:revision>
  <dcterms:created xsi:type="dcterms:W3CDTF">2025-09-20T09:15:44Z</dcterms:created>
  <dcterms:modified xsi:type="dcterms:W3CDTF">2025-09-20T13:04:33Z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