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3866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GLISTUS SAVIO A– AU810021127303</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IN" dirty="0"/>
              <a:t>https://github.com/Glistus/GLISTUS-SAVIO-810021127303</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xmlns="" id="{6B2B2D90-7C62-B194-A173-E6F78ACE5A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8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admin</cp:lastModifiedBy>
  <cp:revision>3</cp:revision>
  <dcterms:modified xsi:type="dcterms:W3CDTF">2024-04-24T16:15:04Z</dcterms:modified>
</cp:coreProperties>
</file>