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8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bing.com/ck/a?!&amp;&amp;p=e424b0409b4acdc9JmltdHM9MTcwOTE2NDgwMCZpZ3VpZD0yZjlhYjUwYi1mZjA5LTZkZmItMTE0ZC1hNzcwZmU3NTZjZTImaW5zaWQ9NjA4Mw&amp;ptn=3&amp;ver=2&amp;hsh=3&amp;fclid=2f9ab50b-ff09-6dfb-114d-a770fe756ce2&amp;u=a1L2ltYWdlcy9zZWFyY2g_cT1waWN0dXJlIG9mIHRoZSBmaXJzdCBBaSBpbiAgMTk2MCZGT1JNPUlRRlJCQSZpZD02Q0I3MDFBMEQwMUNFRjk3NkVCRjk5RkQwOEQ3MjQ3Q0IwMUJGQTkx&amp;ntb=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7BAD-7E29-979F-8B80-81A425324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>
                <a:effectLst/>
                <a:latin typeface="Roboto" panose="02000000000000000000" pitchFamily="2" charset="0"/>
              </a:rPr>
              <a:t>Chat Bot</a:t>
            </a:r>
            <a:br>
              <a:rPr lang="en-US" b="1" i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E55B1-C15E-2E53-EECF-5D6CF468B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>
                <a:effectLst/>
                <a:latin typeface="Roboto" panose="02000000000000000000" pitchFamily="2" charset="0"/>
              </a:rPr>
              <a:t>NLP And Deep Learning</a:t>
            </a:r>
          </a:p>
          <a:p>
            <a:endParaRPr lang="en-US" dirty="0"/>
          </a:p>
        </p:txBody>
      </p:sp>
      <p:pic>
        <p:nvPicPr>
          <p:cNvPr id="2054" name="Picture 6" descr="‪Puzzel Smart Chatbot: Automate your revenue 24/7‬‏">
            <a:extLst>
              <a:ext uri="{FF2B5EF4-FFF2-40B4-BE49-F238E27FC236}">
                <a16:creationId xmlns:a16="http://schemas.microsoft.com/office/drawing/2014/main" id="{F700432B-B61B-208B-10CF-40A372653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1" y="1075550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3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6FB8-EB61-4E06-FA41-60FEEFCD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br>
              <a:rPr lang="en-US" dirty="0"/>
            </a:br>
            <a:r>
              <a:rPr lang="en-US" dirty="0"/>
              <a:t>we</a:t>
            </a:r>
            <a:br>
              <a:rPr lang="en-US" dirty="0"/>
            </a:br>
            <a:r>
              <a:rPr lang="en-US" dirty="0"/>
              <a:t> gone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A54B-E682-CBB6-73F1-D878E6B2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1680"/>
            <a:ext cx="10515600" cy="416052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nltk</a:t>
            </a:r>
            <a:r>
              <a:rPr lang="en-US" dirty="0"/>
              <a:t> </a:t>
            </a:r>
            <a:r>
              <a:rPr lang="en-US" b="1" dirty="0"/>
              <a:t>Frame work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400" dirty="0"/>
              <a:t>To deal with</a:t>
            </a:r>
          </a:p>
          <a:p>
            <a:pPr marL="0" indent="0">
              <a:buNone/>
            </a:pPr>
            <a:r>
              <a:rPr lang="en-US" sz="2400" dirty="0"/>
              <a:t>1-tokenization</a:t>
            </a:r>
          </a:p>
          <a:p>
            <a:pPr marL="0" indent="0">
              <a:buNone/>
            </a:pPr>
            <a:r>
              <a:rPr lang="en-US" sz="2400" dirty="0"/>
              <a:t>2-stemming	</a:t>
            </a:r>
            <a:r>
              <a:rPr lang="en-US" b="1" dirty="0"/>
              <a:t>	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392F2E-CC21-7C03-2A65-DD452A30F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51" y="1398559"/>
            <a:ext cx="8778949" cy="538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6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D9D9-289D-7564-392C-2DA04005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accuracy of the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C4E30E9-48E3-A259-6D85-5FF50B96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93" y="2940200"/>
            <a:ext cx="12287693" cy="39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6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C1BE-D387-19A7-F568-CA3ACBCD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74807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84F42-728C-42D3-0C45-A757A05F6554}"/>
              </a:ext>
            </a:extLst>
          </p:cNvPr>
          <p:cNvSpPr txBox="1"/>
          <p:nvPr/>
        </p:nvSpPr>
        <p:spPr>
          <a:xfrm>
            <a:off x="1015999" y="1955800"/>
            <a:ext cx="60156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History of chatbots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5342D-AE73-029B-1733-C11D14DD367A}"/>
              </a:ext>
            </a:extLst>
          </p:cNvPr>
          <p:cNvSpPr txBox="1"/>
          <p:nvPr/>
        </p:nvSpPr>
        <p:spPr>
          <a:xfrm>
            <a:off x="517389" y="3333514"/>
            <a:ext cx="11157221" cy="2238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In the 1960s</a:t>
            </a:r>
            <a:r>
              <a:rPr lang="en-US" sz="2400" dirty="0"/>
              <a:t>,The first AI systems ,that were developed,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Could understand and respond to natural language . The ELIZA program ,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Developed by Joseph </a:t>
            </a:r>
            <a:r>
              <a:rPr lang="en-US" sz="2400" dirty="0" err="1"/>
              <a:t>Weizenbaum</a:t>
            </a:r>
            <a:r>
              <a:rPr lang="en-US" sz="2400" dirty="0"/>
              <a:t> ,is one of the first chatbots that can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Simulate a conversation with a human user. 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18DB78C5-FC30-5103-3F41-063C7BB8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1" y="440267"/>
            <a:ext cx="3276600" cy="34797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9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4D12-8C6D-AB7F-9627-B879E0FD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set up our training data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03A31F-3189-A1F5-1F58-7DA54ECD1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615"/>
          <a:stretch/>
        </p:blipFill>
        <p:spPr>
          <a:xfrm>
            <a:off x="1189566" y="1775355"/>
            <a:ext cx="9812867" cy="456247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15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9FAC-D357-8CB5-EF6A-CE38DEC8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 array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FA1DEE6-5FBD-23BA-9EF5-4338E480F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819"/>
            <a:ext cx="12192000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4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C0A4-531D-6341-9DE3-C9943BCF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neural network</a:t>
            </a:r>
          </a:p>
        </p:txBody>
      </p:sp>
      <p:pic>
        <p:nvPicPr>
          <p:cNvPr id="5" name="Picture 4" descr="A diagram of a number of patterns&#10;&#10;Description automatically generated">
            <a:extLst>
              <a:ext uri="{FF2B5EF4-FFF2-40B4-BE49-F238E27FC236}">
                <a16:creationId xmlns:a16="http://schemas.microsoft.com/office/drawing/2014/main" id="{4BCBBB20-7DC0-A6FA-1E00-887838B9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217"/>
            <a:ext cx="12120293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B6C1-F3F6-B642-0996-C1547561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apply two </a:t>
            </a:r>
            <a:br>
              <a:rPr lang="en-US" dirty="0"/>
            </a:br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26649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EE58-B569-7BB6-6E83-DCE00BCF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pic>
        <p:nvPicPr>
          <p:cNvPr id="5" name="Picture 4" descr="A white background with black text">
            <a:extLst>
              <a:ext uri="{FF2B5EF4-FFF2-40B4-BE49-F238E27FC236}">
                <a16:creationId xmlns:a16="http://schemas.microsoft.com/office/drawing/2014/main" id="{DFEB33B1-BE38-7C1A-6821-9408A5039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642"/>
            <a:ext cx="12194771" cy="50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0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B5C-6075-446D-8451-6CF302A1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B596BDE-C433-5C94-AC5D-E698A8445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12246"/>
            <a:ext cx="12192000" cy="50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7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D554-7A02-157B-915D-24199943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 </a:t>
            </a:r>
            <a:r>
              <a:rPr lang="en-US" dirty="0" err="1"/>
              <a:t>Preprossing</a:t>
            </a:r>
            <a:r>
              <a:rPr lang="en-US" dirty="0"/>
              <a:t>  Pipeline</a:t>
            </a:r>
          </a:p>
        </p:txBody>
      </p:sp>
      <p:pic>
        <p:nvPicPr>
          <p:cNvPr id="5" name="Picture 4" descr="A diagram of a computer code&#10;&#10;Description automatically generated">
            <a:extLst>
              <a:ext uri="{FF2B5EF4-FFF2-40B4-BE49-F238E27FC236}">
                <a16:creationId xmlns:a16="http://schemas.microsoft.com/office/drawing/2014/main" id="{08CC4332-3D20-EEAD-1259-0BD1EE65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" y="1926990"/>
            <a:ext cx="12150495" cy="493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329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230</TotalTime>
  <Words>110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Elephant</vt:lpstr>
      <vt:lpstr>Roboto</vt:lpstr>
      <vt:lpstr>BrushVTI</vt:lpstr>
      <vt:lpstr>Chat Bot </vt:lpstr>
      <vt:lpstr>PowerPoint Presentation</vt:lpstr>
      <vt:lpstr>How to set up our training data</vt:lpstr>
      <vt:lpstr>Bag of word array</vt:lpstr>
      <vt:lpstr>Feed forward neural network</vt:lpstr>
      <vt:lpstr>We need to apply two  NLP Techniques</vt:lpstr>
      <vt:lpstr>Tokenization</vt:lpstr>
      <vt:lpstr>Stemming</vt:lpstr>
      <vt:lpstr>NLP  Preprossing  Pipeline</vt:lpstr>
      <vt:lpstr>What  we  gone use </vt:lpstr>
      <vt:lpstr>Total accuracy of the model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 </dc:title>
  <dc:creator>Ashraf Mohamed Sadek Mohamed</dc:creator>
  <cp:lastModifiedBy>Ashraf Mohamed Sadek Mohamed</cp:lastModifiedBy>
  <cp:revision>5</cp:revision>
  <dcterms:created xsi:type="dcterms:W3CDTF">2024-01-02T20:36:19Z</dcterms:created>
  <dcterms:modified xsi:type="dcterms:W3CDTF">2024-03-23T13:02:31Z</dcterms:modified>
</cp:coreProperties>
</file>