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B85B19-3E33-4F77-AFAA-97CBE19A2979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CD6D36-A0F5-4405-8EA7-01BA6BA722C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5000">
    <p:dissolv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928802"/>
            <a:ext cx="8229600" cy="18288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Welcome</a:t>
            </a:r>
            <a:endParaRPr lang="en-US" sz="8000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00024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0" dirty="0" smtClean="0"/>
              <a:t>SPORTS</a:t>
            </a:r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TYPES OF SPORTS</a:t>
            </a:r>
          </a:p>
          <a:p>
            <a:r>
              <a:rPr lang="en-US" dirty="0" smtClean="0"/>
              <a:t>FOOTBALL ,HOCKEY,CRICKET,AND MANY MORE.</a:t>
            </a:r>
          </a:p>
          <a:p>
            <a:r>
              <a:rPr lang="en-US" dirty="0" smtClean="0"/>
              <a:t>THEY CAN BE EITHER INDOOR OR OUTDOOR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FOOTBALL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THEIS SPORT IS ONE OF THE OUTDOOR SPORTS WHICH IS PLAYED ON A LARGE FOOTBALL GROUND</a:t>
            </a:r>
          </a:p>
          <a:p>
            <a:r>
              <a:rPr lang="en-US" dirty="0" smtClean="0"/>
              <a:t>THE GOAL OF THIS GAME IS TO KICK THE FOOTBALL IN THE OPPOSITE SIDE GOALPOST</a:t>
            </a:r>
            <a:endParaRPr lang="en-US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HOCKEY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THISE SPORTS USES A HOCKEY STICK A J-SHAPED STICK TO HIT A SMALL BALL INTO THE OPPOSITE GOAL.</a:t>
            </a:r>
          </a:p>
          <a:p>
            <a:r>
              <a:rPr lang="en-US" dirty="0" smtClean="0"/>
              <a:t>ONLY THE STICK CAN BE USED TO PASS OR MOVE THE BALL</a:t>
            </a:r>
            <a:endParaRPr lang="en-US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Words>90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Welcome</vt:lpstr>
      <vt:lpstr>SPORTS</vt:lpstr>
      <vt:lpstr>TYPES OF SPORTS</vt:lpstr>
      <vt:lpstr>FOOTBALL </vt:lpstr>
      <vt:lpstr>HOCKEY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student</dc:creator>
  <cp:lastModifiedBy>student</cp:lastModifiedBy>
  <cp:revision>3</cp:revision>
  <dcterms:created xsi:type="dcterms:W3CDTF">2022-02-05T04:47:09Z</dcterms:created>
  <dcterms:modified xsi:type="dcterms:W3CDTF">2022-02-05T05:15:46Z</dcterms:modified>
</cp:coreProperties>
</file>