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8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8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36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4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15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4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3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2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0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8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9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7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9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3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7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8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822159F-9B47-4A16-BAF3-36D47F3F6CA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53D2065-B8C2-4AAB-8590-98698DD07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479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JTXbNDRkfg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24D5-3823-D5B3-CEA3-DFE4FAF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8" y="406946"/>
            <a:ext cx="8184486" cy="831919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C41F-BD74-87E6-E3D0-815AD0846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07" y="1435511"/>
            <a:ext cx="11606111" cy="5230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Problem statement chosen : </a:t>
            </a:r>
            <a:r>
              <a:rPr lang="en-US" sz="2400" i="1" dirty="0"/>
              <a:t>Create a mobile app that uses computer vision to identify fish species from images and provide species-specific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Identifying fish species is traditionally done by experts, which can be time-consuming and expensive.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There's a clear need for an AI-powered tool that can assist in fast and accurate classification of fish, especially in regions with rich aquatic biodiversity.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Manual classification can lead to inconsistencies and potential mislabeling in markets or research. Our goal is to automate and simplify this process using modern machine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u="sng" dirty="0"/>
              <a:t>Team Name:  </a:t>
            </a:r>
            <a:r>
              <a:rPr lang="en-US" sz="2400" b="1" dirty="0"/>
              <a:t>The Innovators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1" u="sng" dirty="0"/>
              <a:t>Team Members:</a:t>
            </a:r>
            <a:endParaRPr lang="en-US" sz="2400" i="1" u="sn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Aparajith Venkatesh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Aravind 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51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012D-FE84-81C6-CC73-00F358E2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40" y="589934"/>
            <a:ext cx="11228438" cy="973395"/>
          </a:xfrm>
        </p:spPr>
        <p:txBody>
          <a:bodyPr>
            <a:normAutofit/>
          </a:bodyPr>
          <a:lstStyle/>
          <a:p>
            <a:r>
              <a:rPr lang="en-IN" sz="4800" dirty="0"/>
              <a:t>AI-Based Fish Classifier (Our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09EA-C414-565C-5CD8-C50D08BA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40" y="1815793"/>
            <a:ext cx="11415250" cy="42998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solution is a mobile-based AI model that classifies fish species from images taken via the device camera or gallery.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model is lightweight and optimized for mobile deployment using TensorFlow Lite.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receive the species prediction within seconds, with no internet 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app interface is intuitive and requires no technical knowledge, making it ideal for vendors, researchers, and even students.</a:t>
            </a:r>
            <a:br>
              <a:rPr lang="en-US" dirty="0"/>
            </a:br>
            <a:r>
              <a:rPr lang="en-US" dirty="0"/>
              <a:t>It bridges the gap between advanced AI and field-level practicality.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4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B330-2A30-A856-FC10-22F629A9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7" y="462116"/>
            <a:ext cx="11454580" cy="1002430"/>
          </a:xfrm>
        </p:spPr>
        <p:txBody>
          <a:bodyPr/>
          <a:lstStyle/>
          <a:p>
            <a:r>
              <a:rPr lang="en-US" dirty="0"/>
              <a:t>Technical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5460-C4D6-6A7A-778C-5BD7A5AA5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7" y="1628980"/>
            <a:ext cx="11454581" cy="4860310"/>
          </a:xfrm>
        </p:spPr>
        <p:txBody>
          <a:bodyPr/>
          <a:lstStyle/>
          <a:p>
            <a:r>
              <a:rPr lang="en-IN" dirty="0"/>
              <a:t>Languages: Java (Android), XML (UI), Python (model training)</a:t>
            </a:r>
          </a:p>
          <a:p>
            <a:r>
              <a:rPr lang="en-IN" dirty="0"/>
              <a:t>Libraries/Frameworks: TensorFlow Lite, </a:t>
            </a:r>
            <a:r>
              <a:rPr lang="en-IN" dirty="0" err="1"/>
              <a:t>Keras</a:t>
            </a:r>
            <a:r>
              <a:rPr lang="en-IN" dirty="0"/>
              <a:t>, NumPy, OpenCV</a:t>
            </a:r>
          </a:p>
          <a:p>
            <a:r>
              <a:rPr lang="en-IN" dirty="0"/>
              <a:t>Tools: Android Studio, VS Code, Git &amp; GitHub </a:t>
            </a:r>
          </a:p>
          <a:p>
            <a:r>
              <a:rPr lang="en-IN" dirty="0"/>
              <a:t>The CNN model was trained using a dataset of fish images with multiple species classes from Kaggle.</a:t>
            </a:r>
          </a:p>
          <a:p>
            <a:r>
              <a:rPr lang="en-IN" dirty="0"/>
              <a:t>PCA and Random Forest were also explored during the experimentation phase for performance comparison. </a:t>
            </a:r>
          </a:p>
          <a:p>
            <a:r>
              <a:rPr lang="en-IN" dirty="0"/>
              <a:t>The app uses Android’s native camera and image picker features, integrated with the </a:t>
            </a:r>
            <a:r>
              <a:rPr lang="en-IN" dirty="0" err="1"/>
              <a:t>TFLite</a:t>
            </a:r>
            <a:r>
              <a:rPr lang="en-IN" dirty="0"/>
              <a:t> model for real-time inference.</a:t>
            </a:r>
          </a:p>
        </p:txBody>
      </p:sp>
    </p:spTree>
    <p:extLst>
      <p:ext uri="{BB962C8B-B14F-4D97-AF65-F5344CB8AC3E}">
        <p14:creationId xmlns:p14="http://schemas.microsoft.com/office/powerpoint/2010/main" val="267537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158D-1D35-26FB-C190-B4DB34EC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5" y="464727"/>
            <a:ext cx="11474244" cy="1009651"/>
          </a:xfrm>
        </p:spPr>
        <p:txBody>
          <a:bodyPr>
            <a:normAutofit fontScale="90000"/>
          </a:bodyPr>
          <a:lstStyle/>
          <a:p>
            <a:r>
              <a:rPr lang="en-US" dirty="0"/>
              <a:t>Embedded/Linked YouTube Demo Video</a:t>
            </a:r>
            <a:endParaRPr lang="en-IN" dirty="0"/>
          </a:p>
        </p:txBody>
      </p:sp>
      <p:pic>
        <p:nvPicPr>
          <p:cNvPr id="4" name="Online Media 3" title="Agentic Hackathon 2025 – [The Innovators]">
            <a:hlinkClick r:id="" action="ppaction://media"/>
            <a:extLst>
              <a:ext uri="{FF2B5EF4-FFF2-40B4-BE49-F238E27FC236}">
                <a16:creationId xmlns:a16="http://schemas.microsoft.com/office/drawing/2014/main" id="{8741A10C-0F97-19CB-DA63-12B75D366E4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43088" y="1622425"/>
            <a:ext cx="8691562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F1C1-9784-F370-7476-253EC94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580102"/>
            <a:ext cx="11946193" cy="1101213"/>
          </a:xfrm>
        </p:spPr>
        <p:txBody>
          <a:bodyPr>
            <a:noAutofit/>
          </a:bodyPr>
          <a:lstStyle/>
          <a:p>
            <a:r>
              <a:rPr lang="en-US" sz="4000" dirty="0"/>
              <a:t>Business Analytics (Use Case, Market Impact, Scalability)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9E66-3B56-BBF9-E874-9AE1FAE5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904282"/>
            <a:ext cx="11729884" cy="4742323"/>
          </a:xfrm>
        </p:spPr>
        <p:txBody>
          <a:bodyPr/>
          <a:lstStyle/>
          <a:p>
            <a:r>
              <a:rPr lang="en-US" dirty="0"/>
              <a:t>This app has potential in various industries — fisheries, marine research, environmental conservation, and even tourism.</a:t>
            </a:r>
            <a:br>
              <a:rPr lang="en-US" dirty="0"/>
            </a:br>
            <a:r>
              <a:rPr lang="en-US" dirty="0"/>
              <a:t>In developing regions, it can support small-scale fishermen in identifying and pricing fish correctly.</a:t>
            </a:r>
          </a:p>
          <a:p>
            <a:r>
              <a:rPr lang="en-US" dirty="0"/>
              <a:t>With added language support and region-specific models, it can scale across countries and ecosystems.</a:t>
            </a:r>
          </a:p>
          <a:p>
            <a:r>
              <a:rPr lang="en-US" dirty="0"/>
              <a:t>A marketplace or inventory tracking feature can be added for B2B use in fish markets.</a:t>
            </a:r>
          </a:p>
          <a:p>
            <a:r>
              <a:rPr lang="en-US" dirty="0"/>
              <a:t>Long-term, the solution can evolve into a multi-species detection suite for both aquatic and terrestrial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0894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134</TotalTime>
  <Words>394</Words>
  <Application>Microsoft Office PowerPoint</Application>
  <PresentationFormat>Widescreen</PresentationFormat>
  <Paragraphs>27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Depth</vt:lpstr>
      <vt:lpstr>Problem statement</vt:lpstr>
      <vt:lpstr>AI-Based Fish Classifier (Our Solution)</vt:lpstr>
      <vt:lpstr>Technical Stack</vt:lpstr>
      <vt:lpstr>Embedded/Linked YouTube Demo Video</vt:lpstr>
      <vt:lpstr>Business Analytics (Use Case, Market Impact, Scalability)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vaparajith.2024@outlook.com</dc:creator>
  <cp:lastModifiedBy>vaparajith.2024@outlook.com</cp:lastModifiedBy>
  <cp:revision>2</cp:revision>
  <dcterms:created xsi:type="dcterms:W3CDTF">2025-07-17T16:21:02Z</dcterms:created>
  <dcterms:modified xsi:type="dcterms:W3CDTF">2025-07-17T18:35:12Z</dcterms:modified>
</cp:coreProperties>
</file>