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3" r:id="rId6"/>
    <p:sldId id="273" r:id="rId7"/>
    <p:sldId id="265" r:id="rId8"/>
    <p:sldId id="26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F6586-3978-440F-857F-BBEC30F9AD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D6D836-B19A-411F-AA8C-8989EB5540F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Lots of Smartphones</a:t>
          </a:r>
        </a:p>
      </dgm:t>
    </dgm:pt>
    <dgm:pt modelId="{FE8BFE29-645E-4D63-8677-86FEED704746}" type="parTrans" cxnId="{368AA7C2-494F-4787-81DF-4813E5C76686}">
      <dgm:prSet/>
      <dgm:spPr/>
      <dgm:t>
        <a:bodyPr/>
        <a:lstStyle/>
        <a:p>
          <a:endParaRPr lang="en-US" sz="2800"/>
        </a:p>
      </dgm:t>
    </dgm:pt>
    <dgm:pt modelId="{BE0D1DC5-A6F8-4E70-B8EE-0C9883FF0275}" type="sibTrans" cxnId="{368AA7C2-494F-4787-81DF-4813E5C76686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D031DC50-D625-4CB9-8557-9C3D309948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Similar functionality in all smartphones</a:t>
          </a:r>
        </a:p>
      </dgm:t>
    </dgm:pt>
    <dgm:pt modelId="{1415DC21-6D98-4280-B088-5C2BF496FF30}" type="parTrans" cxnId="{BA9A848D-F899-4750-9541-F9B2B5040ABB}">
      <dgm:prSet/>
      <dgm:spPr/>
      <dgm:t>
        <a:bodyPr/>
        <a:lstStyle/>
        <a:p>
          <a:endParaRPr lang="en-US" sz="2800"/>
        </a:p>
      </dgm:t>
    </dgm:pt>
    <dgm:pt modelId="{B7D86CA6-02C8-4955-9086-BE60EB55E468}" type="sibTrans" cxnId="{BA9A848D-F899-4750-9541-F9B2B5040ABB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3746FFDB-E367-4EA8-BACF-85ED8787E3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/>
            <a:t>Some features can make it or break it for you</a:t>
          </a:r>
        </a:p>
      </dgm:t>
    </dgm:pt>
    <dgm:pt modelId="{60B483BD-6022-45B4-A835-E0BCB2320E6D}" type="parTrans" cxnId="{FE96804A-C383-4D81-8B2A-A4BD0F32C216}">
      <dgm:prSet/>
      <dgm:spPr/>
      <dgm:t>
        <a:bodyPr/>
        <a:lstStyle/>
        <a:p>
          <a:endParaRPr lang="en-US" sz="2800"/>
        </a:p>
      </dgm:t>
    </dgm:pt>
    <dgm:pt modelId="{0E5E13B0-597C-4231-A6BA-2D8F9551AFBC}" type="sibTrans" cxnId="{FE96804A-C383-4D81-8B2A-A4BD0F32C216}">
      <dgm:prSet/>
      <dgm:spPr/>
      <dgm:t>
        <a:bodyPr/>
        <a:lstStyle/>
        <a:p>
          <a:pPr>
            <a:lnSpc>
              <a:spcPct val="100000"/>
            </a:lnSpc>
          </a:pPr>
          <a:endParaRPr lang="en-US" sz="2800"/>
        </a:p>
      </dgm:t>
    </dgm:pt>
    <dgm:pt modelId="{9EE2E2D9-79AE-417A-99AC-FA538706D07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No interest/ time to research the most suitable phone</a:t>
          </a:r>
        </a:p>
      </dgm:t>
    </dgm:pt>
    <dgm:pt modelId="{F989EF06-8809-4BED-AC8F-BA9AC9CB9B89}" type="parTrans" cxnId="{A3D3FE0C-3988-4DCE-BCE5-F9EF9052D5AE}">
      <dgm:prSet/>
      <dgm:spPr/>
      <dgm:t>
        <a:bodyPr/>
        <a:lstStyle/>
        <a:p>
          <a:endParaRPr lang="en-US" sz="2800"/>
        </a:p>
      </dgm:t>
    </dgm:pt>
    <dgm:pt modelId="{ACD90A72-8E6F-40AA-A8C2-6FB1766D9272}" type="sibTrans" cxnId="{A3D3FE0C-3988-4DCE-BCE5-F9EF9052D5AE}">
      <dgm:prSet/>
      <dgm:spPr/>
      <dgm:t>
        <a:bodyPr/>
        <a:lstStyle/>
        <a:p>
          <a:endParaRPr lang="en-US" sz="2800"/>
        </a:p>
      </dgm:t>
    </dgm:pt>
    <dgm:pt modelId="{4F75F2C0-B579-4994-97D6-FEB8E195B5C9}" type="pres">
      <dgm:prSet presAssocID="{E55F6586-3978-440F-857F-BBEC30F9ADF9}" presName="root" presStyleCnt="0">
        <dgm:presLayoutVars>
          <dgm:dir/>
          <dgm:resizeHandles val="exact"/>
        </dgm:presLayoutVars>
      </dgm:prSet>
      <dgm:spPr/>
    </dgm:pt>
    <dgm:pt modelId="{BEB44FC7-C00F-4048-958E-8043FB3DB593}" type="pres">
      <dgm:prSet presAssocID="{E55F6586-3978-440F-857F-BBEC30F9ADF9}" presName="container" presStyleCnt="0">
        <dgm:presLayoutVars>
          <dgm:dir/>
          <dgm:resizeHandles val="exact"/>
        </dgm:presLayoutVars>
      </dgm:prSet>
      <dgm:spPr/>
    </dgm:pt>
    <dgm:pt modelId="{97B6CE56-475F-486E-BD1F-613019AC6A0A}" type="pres">
      <dgm:prSet presAssocID="{FAD6D836-B19A-411F-AA8C-8989EB5540F6}" presName="compNode" presStyleCnt="0"/>
      <dgm:spPr/>
    </dgm:pt>
    <dgm:pt modelId="{0360C5FB-3454-4065-8850-9EEF6899C879}" type="pres">
      <dgm:prSet presAssocID="{FAD6D836-B19A-411F-AA8C-8989EB5540F6}" presName="iconBgRect" presStyleLbl="bgShp" presStyleIdx="0" presStyleCnt="4"/>
      <dgm:spPr/>
    </dgm:pt>
    <dgm:pt modelId="{AB003E86-5EBA-4AB6-AC06-DEBA86B445AB}" type="pres">
      <dgm:prSet presAssocID="{FAD6D836-B19A-411F-AA8C-8989EB5540F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C63C826-5DD7-403A-A9E1-F6EFAA068DD9}" type="pres">
      <dgm:prSet presAssocID="{FAD6D836-B19A-411F-AA8C-8989EB5540F6}" presName="spaceRect" presStyleCnt="0"/>
      <dgm:spPr/>
    </dgm:pt>
    <dgm:pt modelId="{A8495DC1-11F1-4E3D-AB59-D198DF58B19A}" type="pres">
      <dgm:prSet presAssocID="{FAD6D836-B19A-411F-AA8C-8989EB5540F6}" presName="textRect" presStyleLbl="revTx" presStyleIdx="0" presStyleCnt="4">
        <dgm:presLayoutVars>
          <dgm:chMax val="1"/>
          <dgm:chPref val="1"/>
        </dgm:presLayoutVars>
      </dgm:prSet>
      <dgm:spPr/>
    </dgm:pt>
    <dgm:pt modelId="{7096DE33-D617-4EA5-BA4D-C8602DB7B2B1}" type="pres">
      <dgm:prSet presAssocID="{BE0D1DC5-A6F8-4E70-B8EE-0C9883FF0275}" presName="sibTrans" presStyleLbl="sibTrans2D1" presStyleIdx="0" presStyleCnt="0"/>
      <dgm:spPr/>
    </dgm:pt>
    <dgm:pt modelId="{185E21D6-3AB4-4344-AA84-E7D0A2E4FB0C}" type="pres">
      <dgm:prSet presAssocID="{D031DC50-D625-4CB9-8557-9C3D30994818}" presName="compNode" presStyleCnt="0"/>
      <dgm:spPr/>
    </dgm:pt>
    <dgm:pt modelId="{4D6DB48B-FAAE-4E7B-BA4C-E344F13EBA11}" type="pres">
      <dgm:prSet presAssocID="{D031DC50-D625-4CB9-8557-9C3D30994818}" presName="iconBgRect" presStyleLbl="bgShp" presStyleIdx="1" presStyleCnt="4" custLinFactNeighborX="-28991" custLinFactNeighborY="8305"/>
      <dgm:spPr/>
    </dgm:pt>
    <dgm:pt modelId="{951FCC20-C208-4BE5-A2E0-40C5DCC7DDB9}" type="pres">
      <dgm:prSet presAssocID="{D031DC50-D625-4CB9-8557-9C3D30994818}" presName="iconRect" presStyleLbl="node1" presStyleIdx="1" presStyleCnt="4" custLinFactNeighborX="-49985" custLinFactNeighborY="1432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C79B8FD-F025-4434-A6C8-12DDD5EBAF05}" type="pres">
      <dgm:prSet presAssocID="{D031DC50-D625-4CB9-8557-9C3D30994818}" presName="spaceRect" presStyleCnt="0"/>
      <dgm:spPr/>
    </dgm:pt>
    <dgm:pt modelId="{276072F8-6B09-4937-BA90-BC700965E831}" type="pres">
      <dgm:prSet presAssocID="{D031DC50-D625-4CB9-8557-9C3D30994818}" presName="textRect" presStyleLbl="revTx" presStyleIdx="1" presStyleCnt="4" custScaleY="161466" custLinFactNeighborX="-14953" custLinFactNeighborY="-2230">
        <dgm:presLayoutVars>
          <dgm:chMax val="1"/>
          <dgm:chPref val="1"/>
        </dgm:presLayoutVars>
      </dgm:prSet>
      <dgm:spPr/>
    </dgm:pt>
    <dgm:pt modelId="{E5AFB62D-A58E-4A81-8B82-ED617BC00CA2}" type="pres">
      <dgm:prSet presAssocID="{B7D86CA6-02C8-4955-9086-BE60EB55E468}" presName="sibTrans" presStyleLbl="sibTrans2D1" presStyleIdx="0" presStyleCnt="0"/>
      <dgm:spPr/>
    </dgm:pt>
    <dgm:pt modelId="{4F335752-C79F-4BA0-A008-95122B3452BD}" type="pres">
      <dgm:prSet presAssocID="{3746FFDB-E367-4EA8-BACF-85ED8787E35E}" presName="compNode" presStyleCnt="0"/>
      <dgm:spPr/>
    </dgm:pt>
    <dgm:pt modelId="{D90814EC-61C3-4AAD-B5BF-62B9DE06C0D8}" type="pres">
      <dgm:prSet presAssocID="{3746FFDB-E367-4EA8-BACF-85ED8787E35E}" presName="iconBgRect" presStyleLbl="bgShp" presStyleIdx="2" presStyleCnt="4"/>
      <dgm:spPr/>
    </dgm:pt>
    <dgm:pt modelId="{1F9FECB2-373F-48F9-BDBF-181FAAF6B6E8}" type="pres">
      <dgm:prSet presAssocID="{3746FFDB-E367-4EA8-BACF-85ED8787E35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89341A0C-20D0-4271-A874-F37A5CD6EA62}" type="pres">
      <dgm:prSet presAssocID="{3746FFDB-E367-4EA8-BACF-85ED8787E35E}" presName="spaceRect" presStyleCnt="0"/>
      <dgm:spPr/>
    </dgm:pt>
    <dgm:pt modelId="{0D38CA34-1CC7-4A96-841E-D12AA92F8C83}" type="pres">
      <dgm:prSet presAssocID="{3746FFDB-E367-4EA8-BACF-85ED8787E35E}" presName="textRect" presStyleLbl="revTx" presStyleIdx="2" presStyleCnt="4">
        <dgm:presLayoutVars>
          <dgm:chMax val="1"/>
          <dgm:chPref val="1"/>
        </dgm:presLayoutVars>
      </dgm:prSet>
      <dgm:spPr/>
    </dgm:pt>
    <dgm:pt modelId="{55CF56CD-1292-45B5-A62B-145F317922EA}" type="pres">
      <dgm:prSet presAssocID="{0E5E13B0-597C-4231-A6BA-2D8F9551AFBC}" presName="sibTrans" presStyleLbl="sibTrans2D1" presStyleIdx="0" presStyleCnt="0"/>
      <dgm:spPr/>
    </dgm:pt>
    <dgm:pt modelId="{EAC81635-9E50-42CF-8A98-2890CD654057}" type="pres">
      <dgm:prSet presAssocID="{9EE2E2D9-79AE-417A-99AC-FA538706D074}" presName="compNode" presStyleCnt="0"/>
      <dgm:spPr/>
    </dgm:pt>
    <dgm:pt modelId="{146B09AF-1988-4E62-A36B-33A52E895331}" type="pres">
      <dgm:prSet presAssocID="{9EE2E2D9-79AE-417A-99AC-FA538706D074}" presName="iconBgRect" presStyleLbl="bgShp" presStyleIdx="3" presStyleCnt="4"/>
      <dgm:spPr/>
    </dgm:pt>
    <dgm:pt modelId="{4ED5A805-C020-4E44-A78B-58F5D41CAC45}" type="pres">
      <dgm:prSet presAssocID="{9EE2E2D9-79AE-417A-99AC-FA538706D0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30B50C7-9F53-47B6-89B4-0A2489B2627C}" type="pres">
      <dgm:prSet presAssocID="{9EE2E2D9-79AE-417A-99AC-FA538706D074}" presName="spaceRect" presStyleCnt="0"/>
      <dgm:spPr/>
    </dgm:pt>
    <dgm:pt modelId="{A53AE84A-74A8-497C-98D8-C0F809A8DD04}" type="pres">
      <dgm:prSet presAssocID="{9EE2E2D9-79AE-417A-99AC-FA538706D0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3D3FE0C-3988-4DCE-BCE5-F9EF9052D5AE}" srcId="{E55F6586-3978-440F-857F-BBEC30F9ADF9}" destId="{9EE2E2D9-79AE-417A-99AC-FA538706D074}" srcOrd="3" destOrd="0" parTransId="{F989EF06-8809-4BED-AC8F-BA9AC9CB9B89}" sibTransId="{ACD90A72-8E6F-40AA-A8C2-6FB1766D9272}"/>
    <dgm:cxn modelId="{216A6C1E-AF13-48ED-80D5-42936AF4872F}" type="presOf" srcId="{BE0D1DC5-A6F8-4E70-B8EE-0C9883FF0275}" destId="{7096DE33-D617-4EA5-BA4D-C8602DB7B2B1}" srcOrd="0" destOrd="0" presId="urn:microsoft.com/office/officeart/2018/2/layout/IconCircleList"/>
    <dgm:cxn modelId="{4BE2CB3C-94EB-4677-89BC-4403DFB8D3AF}" type="presOf" srcId="{3746FFDB-E367-4EA8-BACF-85ED8787E35E}" destId="{0D38CA34-1CC7-4A96-841E-D12AA92F8C83}" srcOrd="0" destOrd="0" presId="urn:microsoft.com/office/officeart/2018/2/layout/IconCircleList"/>
    <dgm:cxn modelId="{FE96804A-C383-4D81-8B2A-A4BD0F32C216}" srcId="{E55F6586-3978-440F-857F-BBEC30F9ADF9}" destId="{3746FFDB-E367-4EA8-BACF-85ED8787E35E}" srcOrd="2" destOrd="0" parTransId="{60B483BD-6022-45B4-A835-E0BCB2320E6D}" sibTransId="{0E5E13B0-597C-4231-A6BA-2D8F9551AFBC}"/>
    <dgm:cxn modelId="{DC39446B-0DB8-467C-8F13-D1C33C9AA80B}" type="presOf" srcId="{E55F6586-3978-440F-857F-BBEC30F9ADF9}" destId="{4F75F2C0-B579-4994-97D6-FEB8E195B5C9}" srcOrd="0" destOrd="0" presId="urn:microsoft.com/office/officeart/2018/2/layout/IconCircleList"/>
    <dgm:cxn modelId="{FB291E4C-B2B7-413A-987B-CA006ABDD22C}" type="presOf" srcId="{0E5E13B0-597C-4231-A6BA-2D8F9551AFBC}" destId="{55CF56CD-1292-45B5-A62B-145F317922EA}" srcOrd="0" destOrd="0" presId="urn:microsoft.com/office/officeart/2018/2/layout/IconCircleList"/>
    <dgm:cxn modelId="{C2705F71-AB84-4F7B-8781-7A14AFBD416D}" type="presOf" srcId="{9EE2E2D9-79AE-417A-99AC-FA538706D074}" destId="{A53AE84A-74A8-497C-98D8-C0F809A8DD04}" srcOrd="0" destOrd="0" presId="urn:microsoft.com/office/officeart/2018/2/layout/IconCircleList"/>
    <dgm:cxn modelId="{E8AEED86-840D-40C5-9A1A-9406D58DA6D9}" type="presOf" srcId="{B7D86CA6-02C8-4955-9086-BE60EB55E468}" destId="{E5AFB62D-A58E-4A81-8B82-ED617BC00CA2}" srcOrd="0" destOrd="0" presId="urn:microsoft.com/office/officeart/2018/2/layout/IconCircleList"/>
    <dgm:cxn modelId="{BA9A848D-F899-4750-9541-F9B2B5040ABB}" srcId="{E55F6586-3978-440F-857F-BBEC30F9ADF9}" destId="{D031DC50-D625-4CB9-8557-9C3D30994818}" srcOrd="1" destOrd="0" parTransId="{1415DC21-6D98-4280-B088-5C2BF496FF30}" sibTransId="{B7D86CA6-02C8-4955-9086-BE60EB55E468}"/>
    <dgm:cxn modelId="{3BF4A295-BECF-433A-9093-814F12623F28}" type="presOf" srcId="{D031DC50-D625-4CB9-8557-9C3D30994818}" destId="{276072F8-6B09-4937-BA90-BC700965E831}" srcOrd="0" destOrd="0" presId="urn:microsoft.com/office/officeart/2018/2/layout/IconCircleList"/>
    <dgm:cxn modelId="{368AA7C2-494F-4787-81DF-4813E5C76686}" srcId="{E55F6586-3978-440F-857F-BBEC30F9ADF9}" destId="{FAD6D836-B19A-411F-AA8C-8989EB5540F6}" srcOrd="0" destOrd="0" parTransId="{FE8BFE29-645E-4D63-8677-86FEED704746}" sibTransId="{BE0D1DC5-A6F8-4E70-B8EE-0C9883FF0275}"/>
    <dgm:cxn modelId="{72EDF6D2-2729-4FC1-8009-E5C1F3369FA0}" type="presOf" srcId="{FAD6D836-B19A-411F-AA8C-8989EB5540F6}" destId="{A8495DC1-11F1-4E3D-AB59-D198DF58B19A}" srcOrd="0" destOrd="0" presId="urn:microsoft.com/office/officeart/2018/2/layout/IconCircleList"/>
    <dgm:cxn modelId="{B0734F68-2F20-4C53-BCF1-B1550C1BC634}" type="presParOf" srcId="{4F75F2C0-B579-4994-97D6-FEB8E195B5C9}" destId="{BEB44FC7-C00F-4048-958E-8043FB3DB593}" srcOrd="0" destOrd="0" presId="urn:microsoft.com/office/officeart/2018/2/layout/IconCircleList"/>
    <dgm:cxn modelId="{8B1967AE-8B45-4CDA-8E87-9C2F8476B2F6}" type="presParOf" srcId="{BEB44FC7-C00F-4048-958E-8043FB3DB593}" destId="{97B6CE56-475F-486E-BD1F-613019AC6A0A}" srcOrd="0" destOrd="0" presId="urn:microsoft.com/office/officeart/2018/2/layout/IconCircleList"/>
    <dgm:cxn modelId="{3E21C120-24A5-4053-9137-B50A43C2027C}" type="presParOf" srcId="{97B6CE56-475F-486E-BD1F-613019AC6A0A}" destId="{0360C5FB-3454-4065-8850-9EEF6899C879}" srcOrd="0" destOrd="0" presId="urn:microsoft.com/office/officeart/2018/2/layout/IconCircleList"/>
    <dgm:cxn modelId="{CF57813D-1305-46D7-9056-601F1D6EB8E3}" type="presParOf" srcId="{97B6CE56-475F-486E-BD1F-613019AC6A0A}" destId="{AB003E86-5EBA-4AB6-AC06-DEBA86B445AB}" srcOrd="1" destOrd="0" presId="urn:microsoft.com/office/officeart/2018/2/layout/IconCircleList"/>
    <dgm:cxn modelId="{93E3706C-7076-4AC0-83EE-33E643B0D36B}" type="presParOf" srcId="{97B6CE56-475F-486E-BD1F-613019AC6A0A}" destId="{1C63C826-5DD7-403A-A9E1-F6EFAA068DD9}" srcOrd="2" destOrd="0" presId="urn:microsoft.com/office/officeart/2018/2/layout/IconCircleList"/>
    <dgm:cxn modelId="{E4C1475A-6D34-460E-A9B8-5EF98C67CA34}" type="presParOf" srcId="{97B6CE56-475F-486E-BD1F-613019AC6A0A}" destId="{A8495DC1-11F1-4E3D-AB59-D198DF58B19A}" srcOrd="3" destOrd="0" presId="urn:microsoft.com/office/officeart/2018/2/layout/IconCircleList"/>
    <dgm:cxn modelId="{866A5E38-6FD8-4F13-95D3-A4183CF03E3C}" type="presParOf" srcId="{BEB44FC7-C00F-4048-958E-8043FB3DB593}" destId="{7096DE33-D617-4EA5-BA4D-C8602DB7B2B1}" srcOrd="1" destOrd="0" presId="urn:microsoft.com/office/officeart/2018/2/layout/IconCircleList"/>
    <dgm:cxn modelId="{71AE7CC0-787C-4620-8C6F-0A3ECEBF2A32}" type="presParOf" srcId="{BEB44FC7-C00F-4048-958E-8043FB3DB593}" destId="{185E21D6-3AB4-4344-AA84-E7D0A2E4FB0C}" srcOrd="2" destOrd="0" presId="urn:microsoft.com/office/officeart/2018/2/layout/IconCircleList"/>
    <dgm:cxn modelId="{EBCD361C-9EAA-4B93-94EF-49F3931A585D}" type="presParOf" srcId="{185E21D6-3AB4-4344-AA84-E7D0A2E4FB0C}" destId="{4D6DB48B-FAAE-4E7B-BA4C-E344F13EBA11}" srcOrd="0" destOrd="0" presId="urn:microsoft.com/office/officeart/2018/2/layout/IconCircleList"/>
    <dgm:cxn modelId="{A959ADDF-849C-45F4-9F17-694B1CFDB072}" type="presParOf" srcId="{185E21D6-3AB4-4344-AA84-E7D0A2E4FB0C}" destId="{951FCC20-C208-4BE5-A2E0-40C5DCC7DDB9}" srcOrd="1" destOrd="0" presId="urn:microsoft.com/office/officeart/2018/2/layout/IconCircleList"/>
    <dgm:cxn modelId="{DC1A6FD5-1331-4C75-8749-8E996D33289D}" type="presParOf" srcId="{185E21D6-3AB4-4344-AA84-E7D0A2E4FB0C}" destId="{6C79B8FD-F025-4434-A6C8-12DDD5EBAF05}" srcOrd="2" destOrd="0" presId="urn:microsoft.com/office/officeart/2018/2/layout/IconCircleList"/>
    <dgm:cxn modelId="{718868D5-8C49-4FE7-9BF5-8C4CC48CC9D4}" type="presParOf" srcId="{185E21D6-3AB4-4344-AA84-E7D0A2E4FB0C}" destId="{276072F8-6B09-4937-BA90-BC700965E831}" srcOrd="3" destOrd="0" presId="urn:microsoft.com/office/officeart/2018/2/layout/IconCircleList"/>
    <dgm:cxn modelId="{FEE55C0C-2037-4150-8C17-F4A07DEA4294}" type="presParOf" srcId="{BEB44FC7-C00F-4048-958E-8043FB3DB593}" destId="{E5AFB62D-A58E-4A81-8B82-ED617BC00CA2}" srcOrd="3" destOrd="0" presId="urn:microsoft.com/office/officeart/2018/2/layout/IconCircleList"/>
    <dgm:cxn modelId="{511A871F-77DA-4146-B148-8F50B05C2D41}" type="presParOf" srcId="{BEB44FC7-C00F-4048-958E-8043FB3DB593}" destId="{4F335752-C79F-4BA0-A008-95122B3452BD}" srcOrd="4" destOrd="0" presId="urn:microsoft.com/office/officeart/2018/2/layout/IconCircleList"/>
    <dgm:cxn modelId="{B0DCE1C9-2AB3-4D77-9EC9-D1A1C196BFFD}" type="presParOf" srcId="{4F335752-C79F-4BA0-A008-95122B3452BD}" destId="{D90814EC-61C3-4AAD-B5BF-62B9DE06C0D8}" srcOrd="0" destOrd="0" presId="urn:microsoft.com/office/officeart/2018/2/layout/IconCircleList"/>
    <dgm:cxn modelId="{AA8FCE76-2625-4435-8FAE-3DC8DFD05D71}" type="presParOf" srcId="{4F335752-C79F-4BA0-A008-95122B3452BD}" destId="{1F9FECB2-373F-48F9-BDBF-181FAAF6B6E8}" srcOrd="1" destOrd="0" presId="urn:microsoft.com/office/officeart/2018/2/layout/IconCircleList"/>
    <dgm:cxn modelId="{2F4977D7-E2CD-496C-BC9D-847C1FA1BD48}" type="presParOf" srcId="{4F335752-C79F-4BA0-A008-95122B3452BD}" destId="{89341A0C-20D0-4271-A874-F37A5CD6EA62}" srcOrd="2" destOrd="0" presId="urn:microsoft.com/office/officeart/2018/2/layout/IconCircleList"/>
    <dgm:cxn modelId="{67ACEC82-72C5-4488-B534-54A46843895B}" type="presParOf" srcId="{4F335752-C79F-4BA0-A008-95122B3452BD}" destId="{0D38CA34-1CC7-4A96-841E-D12AA92F8C83}" srcOrd="3" destOrd="0" presId="urn:microsoft.com/office/officeart/2018/2/layout/IconCircleList"/>
    <dgm:cxn modelId="{4DBD4DF2-3CCB-4FD2-AB7C-F9DA925C265C}" type="presParOf" srcId="{BEB44FC7-C00F-4048-958E-8043FB3DB593}" destId="{55CF56CD-1292-45B5-A62B-145F317922EA}" srcOrd="5" destOrd="0" presId="urn:microsoft.com/office/officeart/2018/2/layout/IconCircleList"/>
    <dgm:cxn modelId="{13384D15-842D-4E5A-A332-5A8F208172AC}" type="presParOf" srcId="{BEB44FC7-C00F-4048-958E-8043FB3DB593}" destId="{EAC81635-9E50-42CF-8A98-2890CD654057}" srcOrd="6" destOrd="0" presId="urn:microsoft.com/office/officeart/2018/2/layout/IconCircleList"/>
    <dgm:cxn modelId="{1E29CA2F-A9B2-4000-9518-76BE1BA57178}" type="presParOf" srcId="{EAC81635-9E50-42CF-8A98-2890CD654057}" destId="{146B09AF-1988-4E62-A36B-33A52E895331}" srcOrd="0" destOrd="0" presId="urn:microsoft.com/office/officeart/2018/2/layout/IconCircleList"/>
    <dgm:cxn modelId="{934CCC41-594E-4F9E-894A-EDDE204AC58B}" type="presParOf" srcId="{EAC81635-9E50-42CF-8A98-2890CD654057}" destId="{4ED5A805-C020-4E44-A78B-58F5D41CAC45}" srcOrd="1" destOrd="0" presId="urn:microsoft.com/office/officeart/2018/2/layout/IconCircleList"/>
    <dgm:cxn modelId="{40B50DB8-38B6-4D3A-8FE9-C6310FC30AEE}" type="presParOf" srcId="{EAC81635-9E50-42CF-8A98-2890CD654057}" destId="{330B50C7-9F53-47B6-89B4-0A2489B2627C}" srcOrd="2" destOrd="0" presId="urn:microsoft.com/office/officeart/2018/2/layout/IconCircleList"/>
    <dgm:cxn modelId="{1D1DC6EE-FA32-40CB-9131-E5A21730B4DC}" type="presParOf" srcId="{EAC81635-9E50-42CF-8A98-2890CD654057}" destId="{A53AE84A-74A8-497C-98D8-C0F809A8DD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979CCD-77F5-478B-8EDD-D5067EE228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3B2DB-DA75-4BD6-8F30-D35C462FFDBE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User answers the given questions</a:t>
          </a:r>
        </a:p>
      </dgm:t>
    </dgm:pt>
    <dgm:pt modelId="{0B4E2B5F-411F-4D59-8D9F-E50CE19CADB3}" type="parTrans" cxnId="{4B086EBE-6953-4379-889E-E55173ADF0EA}">
      <dgm:prSet/>
      <dgm:spPr/>
      <dgm:t>
        <a:bodyPr/>
        <a:lstStyle/>
        <a:p>
          <a:endParaRPr lang="en-US"/>
        </a:p>
      </dgm:t>
    </dgm:pt>
    <dgm:pt modelId="{B8FA58CD-3BFC-4DF6-9CD5-846B34E748D9}" type="sibTrans" cxnId="{4B086EBE-6953-4379-889E-E55173ADF0EA}">
      <dgm:prSet/>
      <dgm:spPr/>
      <dgm:t>
        <a:bodyPr/>
        <a:lstStyle/>
        <a:p>
          <a:endParaRPr lang="en-US"/>
        </a:p>
      </dgm:t>
    </dgm:pt>
    <dgm:pt modelId="{AA5D09A2-4D35-48CD-AAB7-2AB97094FBD5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Recommendation engine filters and refines the dataset based on choices</a:t>
          </a:r>
        </a:p>
      </dgm:t>
    </dgm:pt>
    <dgm:pt modelId="{76A99763-9023-4700-9A59-4E0DD35FA440}" type="parTrans" cxnId="{73F6C90E-7B67-4571-9403-4A811221969B}">
      <dgm:prSet/>
      <dgm:spPr/>
      <dgm:t>
        <a:bodyPr/>
        <a:lstStyle/>
        <a:p>
          <a:endParaRPr lang="en-US"/>
        </a:p>
      </dgm:t>
    </dgm:pt>
    <dgm:pt modelId="{A9FC5637-00DF-4C6A-B2F1-63B5B90EC84D}" type="sibTrans" cxnId="{73F6C90E-7B67-4571-9403-4A811221969B}">
      <dgm:prSet/>
      <dgm:spPr/>
      <dgm:t>
        <a:bodyPr/>
        <a:lstStyle/>
        <a:p>
          <a:endParaRPr lang="en-US"/>
        </a:p>
      </dgm:t>
    </dgm:pt>
    <dgm:pt modelId="{CF78197B-5839-4BEB-824A-E690E11DB421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Top Recommendations are displayed</a:t>
          </a:r>
        </a:p>
      </dgm:t>
    </dgm:pt>
    <dgm:pt modelId="{AFC7CB80-12D8-49AF-A696-BA7E13833BF2}" type="parTrans" cxnId="{B61B3D34-A9AA-49F2-A948-1B4BF6954B22}">
      <dgm:prSet/>
      <dgm:spPr/>
      <dgm:t>
        <a:bodyPr/>
        <a:lstStyle/>
        <a:p>
          <a:endParaRPr lang="en-US"/>
        </a:p>
      </dgm:t>
    </dgm:pt>
    <dgm:pt modelId="{D77B2E79-4089-4739-85A6-B02822359E95}" type="sibTrans" cxnId="{B61B3D34-A9AA-49F2-A948-1B4BF6954B22}">
      <dgm:prSet/>
      <dgm:spPr/>
      <dgm:t>
        <a:bodyPr/>
        <a:lstStyle/>
        <a:p>
          <a:endParaRPr lang="en-US"/>
        </a:p>
      </dgm:t>
    </dgm:pt>
    <dgm:pt modelId="{D65E735F-17A9-4981-8776-AE6373458D1F}">
      <dgm:prSet/>
      <dgm:spPr>
        <a:solidFill>
          <a:srgbClr val="0070C0"/>
        </a:solidFill>
      </dgm:spPr>
      <dgm:t>
        <a:bodyPr/>
        <a:lstStyle/>
        <a:p>
          <a:r>
            <a:rPr lang="en-US" dirty="0"/>
            <a:t>User goes to our website</a:t>
          </a:r>
        </a:p>
      </dgm:t>
    </dgm:pt>
    <dgm:pt modelId="{FFE5AA98-FB25-4B0F-9860-3A972273825C}" type="parTrans" cxnId="{77067AED-0438-447D-97C1-FFC5F3F59A50}">
      <dgm:prSet/>
      <dgm:spPr/>
      <dgm:t>
        <a:bodyPr/>
        <a:lstStyle/>
        <a:p>
          <a:endParaRPr lang="en-US"/>
        </a:p>
      </dgm:t>
    </dgm:pt>
    <dgm:pt modelId="{F7E7B040-D005-47F8-B251-1A3C36D2D651}" type="sibTrans" cxnId="{77067AED-0438-447D-97C1-FFC5F3F59A50}">
      <dgm:prSet/>
      <dgm:spPr/>
      <dgm:t>
        <a:bodyPr/>
        <a:lstStyle/>
        <a:p>
          <a:endParaRPr lang="en-US"/>
        </a:p>
      </dgm:t>
    </dgm:pt>
    <dgm:pt modelId="{857FFB73-B86E-4C06-A015-2C0787972636}" type="pres">
      <dgm:prSet presAssocID="{D9979CCD-77F5-478B-8EDD-D5067EE22841}" presName="outerComposite" presStyleCnt="0">
        <dgm:presLayoutVars>
          <dgm:chMax val="5"/>
          <dgm:dir/>
          <dgm:resizeHandles val="exact"/>
        </dgm:presLayoutVars>
      </dgm:prSet>
      <dgm:spPr/>
    </dgm:pt>
    <dgm:pt modelId="{F9261A78-B75C-4669-B3F2-2197A07E4FA4}" type="pres">
      <dgm:prSet presAssocID="{D9979CCD-77F5-478B-8EDD-D5067EE22841}" presName="dummyMaxCanvas" presStyleCnt="0">
        <dgm:presLayoutVars/>
      </dgm:prSet>
      <dgm:spPr/>
    </dgm:pt>
    <dgm:pt modelId="{A811757F-0777-494C-AA80-FFBBC2AA42F4}" type="pres">
      <dgm:prSet presAssocID="{D9979CCD-77F5-478B-8EDD-D5067EE22841}" presName="FourNodes_1" presStyleLbl="node1" presStyleIdx="0" presStyleCnt="4">
        <dgm:presLayoutVars>
          <dgm:bulletEnabled val="1"/>
        </dgm:presLayoutVars>
      </dgm:prSet>
      <dgm:spPr/>
    </dgm:pt>
    <dgm:pt modelId="{AF43B51A-E06E-4DC3-A3BF-DF89ABBA0F28}" type="pres">
      <dgm:prSet presAssocID="{D9979CCD-77F5-478B-8EDD-D5067EE22841}" presName="FourNodes_2" presStyleLbl="node1" presStyleIdx="1" presStyleCnt="4">
        <dgm:presLayoutVars>
          <dgm:bulletEnabled val="1"/>
        </dgm:presLayoutVars>
      </dgm:prSet>
      <dgm:spPr/>
    </dgm:pt>
    <dgm:pt modelId="{B92660BC-23D6-4326-8E08-4E778B042620}" type="pres">
      <dgm:prSet presAssocID="{D9979CCD-77F5-478B-8EDD-D5067EE22841}" presName="FourNodes_3" presStyleLbl="node1" presStyleIdx="2" presStyleCnt="4">
        <dgm:presLayoutVars>
          <dgm:bulletEnabled val="1"/>
        </dgm:presLayoutVars>
      </dgm:prSet>
      <dgm:spPr/>
    </dgm:pt>
    <dgm:pt modelId="{C051D226-E48E-4F23-95E3-5C42E96088AC}" type="pres">
      <dgm:prSet presAssocID="{D9979CCD-77F5-478B-8EDD-D5067EE22841}" presName="FourNodes_4" presStyleLbl="node1" presStyleIdx="3" presStyleCnt="4">
        <dgm:presLayoutVars>
          <dgm:bulletEnabled val="1"/>
        </dgm:presLayoutVars>
      </dgm:prSet>
      <dgm:spPr/>
    </dgm:pt>
    <dgm:pt modelId="{B72754B2-7861-49C6-B8E1-AB0CB22F57F0}" type="pres">
      <dgm:prSet presAssocID="{D9979CCD-77F5-478B-8EDD-D5067EE22841}" presName="FourConn_1-2" presStyleLbl="fgAccFollowNode1" presStyleIdx="0" presStyleCnt="3">
        <dgm:presLayoutVars>
          <dgm:bulletEnabled val="1"/>
        </dgm:presLayoutVars>
      </dgm:prSet>
      <dgm:spPr/>
    </dgm:pt>
    <dgm:pt modelId="{339A88D0-FC86-4A63-A30F-86B0A231AC90}" type="pres">
      <dgm:prSet presAssocID="{D9979CCD-77F5-478B-8EDD-D5067EE22841}" presName="FourConn_2-3" presStyleLbl="fgAccFollowNode1" presStyleIdx="1" presStyleCnt="3">
        <dgm:presLayoutVars>
          <dgm:bulletEnabled val="1"/>
        </dgm:presLayoutVars>
      </dgm:prSet>
      <dgm:spPr/>
    </dgm:pt>
    <dgm:pt modelId="{367FAED1-C7A7-4843-84F9-32621E4599F3}" type="pres">
      <dgm:prSet presAssocID="{D9979CCD-77F5-478B-8EDD-D5067EE22841}" presName="FourConn_3-4" presStyleLbl="fgAccFollowNode1" presStyleIdx="2" presStyleCnt="3">
        <dgm:presLayoutVars>
          <dgm:bulletEnabled val="1"/>
        </dgm:presLayoutVars>
      </dgm:prSet>
      <dgm:spPr/>
    </dgm:pt>
    <dgm:pt modelId="{DEF99B3C-3CF8-4258-A570-72E02947ABB0}" type="pres">
      <dgm:prSet presAssocID="{D9979CCD-77F5-478B-8EDD-D5067EE22841}" presName="FourNodes_1_text" presStyleLbl="node1" presStyleIdx="3" presStyleCnt="4">
        <dgm:presLayoutVars>
          <dgm:bulletEnabled val="1"/>
        </dgm:presLayoutVars>
      </dgm:prSet>
      <dgm:spPr/>
    </dgm:pt>
    <dgm:pt modelId="{AAAE7494-E991-41DA-9A9F-CD28A37CD148}" type="pres">
      <dgm:prSet presAssocID="{D9979CCD-77F5-478B-8EDD-D5067EE22841}" presName="FourNodes_2_text" presStyleLbl="node1" presStyleIdx="3" presStyleCnt="4">
        <dgm:presLayoutVars>
          <dgm:bulletEnabled val="1"/>
        </dgm:presLayoutVars>
      </dgm:prSet>
      <dgm:spPr/>
    </dgm:pt>
    <dgm:pt modelId="{FB862B97-1C2A-48D4-9811-4BD55A28C467}" type="pres">
      <dgm:prSet presAssocID="{D9979CCD-77F5-478B-8EDD-D5067EE22841}" presName="FourNodes_3_text" presStyleLbl="node1" presStyleIdx="3" presStyleCnt="4">
        <dgm:presLayoutVars>
          <dgm:bulletEnabled val="1"/>
        </dgm:presLayoutVars>
      </dgm:prSet>
      <dgm:spPr/>
    </dgm:pt>
    <dgm:pt modelId="{ED5F2A75-1582-478C-B976-FA3D57CA8F58}" type="pres">
      <dgm:prSet presAssocID="{D9979CCD-77F5-478B-8EDD-D5067EE228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3F6C90E-7B67-4571-9403-4A811221969B}" srcId="{D9979CCD-77F5-478B-8EDD-D5067EE22841}" destId="{AA5D09A2-4D35-48CD-AAB7-2AB97094FBD5}" srcOrd="2" destOrd="0" parTransId="{76A99763-9023-4700-9A59-4E0DD35FA440}" sibTransId="{A9FC5637-00DF-4C6A-B2F1-63B5B90EC84D}"/>
    <dgm:cxn modelId="{E59B5D28-E478-4B5D-992A-F0678488DCA4}" type="presOf" srcId="{CF78197B-5839-4BEB-824A-E690E11DB421}" destId="{C051D226-E48E-4F23-95E3-5C42E96088AC}" srcOrd="0" destOrd="0" presId="urn:microsoft.com/office/officeart/2005/8/layout/vProcess5"/>
    <dgm:cxn modelId="{B61B3D34-A9AA-49F2-A948-1B4BF6954B22}" srcId="{D9979CCD-77F5-478B-8EDD-D5067EE22841}" destId="{CF78197B-5839-4BEB-824A-E690E11DB421}" srcOrd="3" destOrd="0" parTransId="{AFC7CB80-12D8-49AF-A696-BA7E13833BF2}" sibTransId="{D77B2E79-4089-4739-85A6-B02822359E95}"/>
    <dgm:cxn modelId="{66B98E39-950F-498B-96A4-763A6451589A}" type="presOf" srcId="{AA5D09A2-4D35-48CD-AAB7-2AB97094FBD5}" destId="{B92660BC-23D6-4326-8E08-4E778B042620}" srcOrd="0" destOrd="0" presId="urn:microsoft.com/office/officeart/2005/8/layout/vProcess5"/>
    <dgm:cxn modelId="{CC8A123D-86BB-4A6D-9751-B6BF9E99808F}" type="presOf" srcId="{B8FA58CD-3BFC-4DF6-9CD5-846B34E748D9}" destId="{339A88D0-FC86-4A63-A30F-86B0A231AC90}" srcOrd="0" destOrd="0" presId="urn:microsoft.com/office/officeart/2005/8/layout/vProcess5"/>
    <dgm:cxn modelId="{FB8C8D4F-DCDB-44C4-8FD7-798FBA6D517E}" type="presOf" srcId="{A9FC5637-00DF-4C6A-B2F1-63B5B90EC84D}" destId="{367FAED1-C7A7-4843-84F9-32621E4599F3}" srcOrd="0" destOrd="0" presId="urn:microsoft.com/office/officeart/2005/8/layout/vProcess5"/>
    <dgm:cxn modelId="{BC604673-99BE-4C62-B4C5-44F9893F9FF6}" type="presOf" srcId="{F7E7B040-D005-47F8-B251-1A3C36D2D651}" destId="{B72754B2-7861-49C6-B8E1-AB0CB22F57F0}" srcOrd="0" destOrd="0" presId="urn:microsoft.com/office/officeart/2005/8/layout/vProcess5"/>
    <dgm:cxn modelId="{31BB7079-6EAB-41C7-BDCC-E5742B58C9FE}" type="presOf" srcId="{CF78197B-5839-4BEB-824A-E690E11DB421}" destId="{ED5F2A75-1582-478C-B976-FA3D57CA8F58}" srcOrd="1" destOrd="0" presId="urn:microsoft.com/office/officeart/2005/8/layout/vProcess5"/>
    <dgm:cxn modelId="{C0AB1689-2888-4C91-930F-B8C66B75E772}" type="presOf" srcId="{AA5D09A2-4D35-48CD-AAB7-2AB97094FBD5}" destId="{FB862B97-1C2A-48D4-9811-4BD55A28C467}" srcOrd="1" destOrd="0" presId="urn:microsoft.com/office/officeart/2005/8/layout/vProcess5"/>
    <dgm:cxn modelId="{F7A723AC-4CA9-4D5E-B269-9A6C88598CF6}" type="presOf" srcId="{D65E735F-17A9-4981-8776-AE6373458D1F}" destId="{A811757F-0777-494C-AA80-FFBBC2AA42F4}" srcOrd="0" destOrd="0" presId="urn:microsoft.com/office/officeart/2005/8/layout/vProcess5"/>
    <dgm:cxn modelId="{4B086EBE-6953-4379-889E-E55173ADF0EA}" srcId="{D9979CCD-77F5-478B-8EDD-D5067EE22841}" destId="{B3D3B2DB-DA75-4BD6-8F30-D35C462FFDBE}" srcOrd="1" destOrd="0" parTransId="{0B4E2B5F-411F-4D59-8D9F-E50CE19CADB3}" sibTransId="{B8FA58CD-3BFC-4DF6-9CD5-846B34E748D9}"/>
    <dgm:cxn modelId="{570434E4-6A2D-40A9-AED3-24D6685E9DB9}" type="presOf" srcId="{D65E735F-17A9-4981-8776-AE6373458D1F}" destId="{DEF99B3C-3CF8-4258-A570-72E02947ABB0}" srcOrd="1" destOrd="0" presId="urn:microsoft.com/office/officeart/2005/8/layout/vProcess5"/>
    <dgm:cxn modelId="{5B9DF1E5-209C-4C1A-8F5F-CE63B0367052}" type="presOf" srcId="{B3D3B2DB-DA75-4BD6-8F30-D35C462FFDBE}" destId="{AF43B51A-E06E-4DC3-A3BF-DF89ABBA0F28}" srcOrd="0" destOrd="0" presId="urn:microsoft.com/office/officeart/2005/8/layout/vProcess5"/>
    <dgm:cxn modelId="{77067AED-0438-447D-97C1-FFC5F3F59A50}" srcId="{D9979CCD-77F5-478B-8EDD-D5067EE22841}" destId="{D65E735F-17A9-4981-8776-AE6373458D1F}" srcOrd="0" destOrd="0" parTransId="{FFE5AA98-FB25-4B0F-9860-3A972273825C}" sibTransId="{F7E7B040-D005-47F8-B251-1A3C36D2D651}"/>
    <dgm:cxn modelId="{352FD2EF-BA2E-47E5-8DF6-8DF05474A504}" type="presOf" srcId="{B3D3B2DB-DA75-4BD6-8F30-D35C462FFDBE}" destId="{AAAE7494-E991-41DA-9A9F-CD28A37CD148}" srcOrd="1" destOrd="0" presId="urn:microsoft.com/office/officeart/2005/8/layout/vProcess5"/>
    <dgm:cxn modelId="{21ACA3F6-350B-47AE-AAE8-9B04BFEA3627}" type="presOf" srcId="{D9979CCD-77F5-478B-8EDD-D5067EE22841}" destId="{857FFB73-B86E-4C06-A015-2C0787972636}" srcOrd="0" destOrd="0" presId="urn:microsoft.com/office/officeart/2005/8/layout/vProcess5"/>
    <dgm:cxn modelId="{33C29082-7E77-4BF4-8F02-51F82AA49026}" type="presParOf" srcId="{857FFB73-B86E-4C06-A015-2C0787972636}" destId="{F9261A78-B75C-4669-B3F2-2197A07E4FA4}" srcOrd="0" destOrd="0" presId="urn:microsoft.com/office/officeart/2005/8/layout/vProcess5"/>
    <dgm:cxn modelId="{548177F1-740B-4661-A662-DDC5B180A9E9}" type="presParOf" srcId="{857FFB73-B86E-4C06-A015-2C0787972636}" destId="{A811757F-0777-494C-AA80-FFBBC2AA42F4}" srcOrd="1" destOrd="0" presId="urn:microsoft.com/office/officeart/2005/8/layout/vProcess5"/>
    <dgm:cxn modelId="{9F9A8C94-4DA5-493D-95AB-583751145676}" type="presParOf" srcId="{857FFB73-B86E-4C06-A015-2C0787972636}" destId="{AF43B51A-E06E-4DC3-A3BF-DF89ABBA0F28}" srcOrd="2" destOrd="0" presId="urn:microsoft.com/office/officeart/2005/8/layout/vProcess5"/>
    <dgm:cxn modelId="{24D736E8-8052-4D17-9599-12BA8BB5B77E}" type="presParOf" srcId="{857FFB73-B86E-4C06-A015-2C0787972636}" destId="{B92660BC-23D6-4326-8E08-4E778B042620}" srcOrd="3" destOrd="0" presId="urn:microsoft.com/office/officeart/2005/8/layout/vProcess5"/>
    <dgm:cxn modelId="{876E6508-741D-4DB4-BA49-6A82018BD018}" type="presParOf" srcId="{857FFB73-B86E-4C06-A015-2C0787972636}" destId="{C051D226-E48E-4F23-95E3-5C42E96088AC}" srcOrd="4" destOrd="0" presId="urn:microsoft.com/office/officeart/2005/8/layout/vProcess5"/>
    <dgm:cxn modelId="{3B539CFE-CC24-4A93-8171-D9EBACC25B10}" type="presParOf" srcId="{857FFB73-B86E-4C06-A015-2C0787972636}" destId="{B72754B2-7861-49C6-B8E1-AB0CB22F57F0}" srcOrd="5" destOrd="0" presId="urn:microsoft.com/office/officeart/2005/8/layout/vProcess5"/>
    <dgm:cxn modelId="{A5E936FC-43D0-432D-8658-3CED68DE26F0}" type="presParOf" srcId="{857FFB73-B86E-4C06-A015-2C0787972636}" destId="{339A88D0-FC86-4A63-A30F-86B0A231AC90}" srcOrd="6" destOrd="0" presId="urn:microsoft.com/office/officeart/2005/8/layout/vProcess5"/>
    <dgm:cxn modelId="{E844FF89-B5E2-4791-A3AE-CCAA29B67E05}" type="presParOf" srcId="{857FFB73-B86E-4C06-A015-2C0787972636}" destId="{367FAED1-C7A7-4843-84F9-32621E4599F3}" srcOrd="7" destOrd="0" presId="urn:microsoft.com/office/officeart/2005/8/layout/vProcess5"/>
    <dgm:cxn modelId="{309F2277-B15A-48A8-B801-5DA3F222CE15}" type="presParOf" srcId="{857FFB73-B86E-4C06-A015-2C0787972636}" destId="{DEF99B3C-3CF8-4258-A570-72E02947ABB0}" srcOrd="8" destOrd="0" presId="urn:microsoft.com/office/officeart/2005/8/layout/vProcess5"/>
    <dgm:cxn modelId="{783D6583-E3FD-4E6C-B27B-B2059EA70F34}" type="presParOf" srcId="{857FFB73-B86E-4C06-A015-2C0787972636}" destId="{AAAE7494-E991-41DA-9A9F-CD28A37CD148}" srcOrd="9" destOrd="0" presId="urn:microsoft.com/office/officeart/2005/8/layout/vProcess5"/>
    <dgm:cxn modelId="{A6FB9486-2FB9-4B2A-9366-849959081BF2}" type="presParOf" srcId="{857FFB73-B86E-4C06-A015-2C0787972636}" destId="{FB862B97-1C2A-48D4-9811-4BD55A28C467}" srcOrd="10" destOrd="0" presId="urn:microsoft.com/office/officeart/2005/8/layout/vProcess5"/>
    <dgm:cxn modelId="{64DF34E0-C863-44F6-912D-1C6DBF95A414}" type="presParOf" srcId="{857FFB73-B86E-4C06-A015-2C0787972636}" destId="{ED5F2A75-1582-478C-B976-FA3D57CA8F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6F743B-6AE2-4114-9F63-AF04B3E7979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22B78-DA15-4A8F-9B13-17A7DDC9382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Smartphone dataset downloaded from Kaggle</a:t>
          </a:r>
        </a:p>
      </dgm:t>
    </dgm:pt>
    <dgm:pt modelId="{C756A335-70BE-4C15-B865-1DC31D920D25}" type="parTrans" cxnId="{452F9A58-D892-4EE5-AD77-CDC7ADAE8292}">
      <dgm:prSet/>
      <dgm:spPr/>
      <dgm:t>
        <a:bodyPr/>
        <a:lstStyle/>
        <a:p>
          <a:endParaRPr lang="en-US" sz="3200"/>
        </a:p>
      </dgm:t>
    </dgm:pt>
    <dgm:pt modelId="{709DC62E-B2C4-4879-B9C4-D18DA7E3DA52}" type="sibTrans" cxnId="{452F9A58-D892-4EE5-AD77-CDC7ADAE8292}">
      <dgm:prSet/>
      <dgm:spPr/>
      <dgm:t>
        <a:bodyPr/>
        <a:lstStyle/>
        <a:p>
          <a:endParaRPr lang="en-US" sz="3200"/>
        </a:p>
      </dgm:t>
    </dgm:pt>
    <dgm:pt modelId="{0F2A1BC6-5CB5-4F36-8935-C5D6B4842B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The recommendation engine processes the dataset based on user </a:t>
          </a:r>
          <a:r>
            <a:rPr lang="en-US" sz="2000"/>
            <a:t>requirments</a:t>
          </a:r>
          <a:endParaRPr lang="en-US" sz="2000" dirty="0"/>
        </a:p>
      </dgm:t>
    </dgm:pt>
    <dgm:pt modelId="{466DAFF7-7611-4DFC-9735-CDC509EBA674}" type="parTrans" cxnId="{2FF76907-5934-4AC3-B181-06E24A9D540E}">
      <dgm:prSet/>
      <dgm:spPr/>
      <dgm:t>
        <a:bodyPr/>
        <a:lstStyle/>
        <a:p>
          <a:endParaRPr lang="en-US" sz="3200"/>
        </a:p>
      </dgm:t>
    </dgm:pt>
    <dgm:pt modelId="{6FCDC143-0B42-4136-8BCF-FB3134AC09EA}" type="sibTrans" cxnId="{2FF76907-5934-4AC3-B181-06E24A9D540E}">
      <dgm:prSet/>
      <dgm:spPr/>
      <dgm:t>
        <a:bodyPr/>
        <a:lstStyle/>
        <a:p>
          <a:endParaRPr lang="en-US" sz="3200"/>
        </a:p>
      </dgm:t>
    </dgm:pt>
    <dgm:pt modelId="{1E61A8D0-C922-4470-9E8B-702467A794B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Displaying using Flask &amp; React</a:t>
          </a:r>
        </a:p>
      </dgm:t>
    </dgm:pt>
    <dgm:pt modelId="{6A113FA5-4FC9-4C90-B875-34C17C5F190D}" type="parTrans" cxnId="{034772EB-C754-4448-BF74-9A1A4A64F178}">
      <dgm:prSet/>
      <dgm:spPr/>
      <dgm:t>
        <a:bodyPr/>
        <a:lstStyle/>
        <a:p>
          <a:endParaRPr lang="en-US" sz="3200"/>
        </a:p>
      </dgm:t>
    </dgm:pt>
    <dgm:pt modelId="{12480CD9-A609-4D88-BFD1-9ED2B5044FDF}" type="sibTrans" cxnId="{034772EB-C754-4448-BF74-9A1A4A64F178}">
      <dgm:prSet/>
      <dgm:spPr/>
      <dgm:t>
        <a:bodyPr/>
        <a:lstStyle/>
        <a:p>
          <a:endParaRPr lang="en-US" sz="3200"/>
        </a:p>
      </dgm:t>
    </dgm:pt>
    <dgm:pt modelId="{C5A2667D-C0C9-4190-9C92-28CE06ADCC3A}" type="pres">
      <dgm:prSet presAssocID="{D06F743B-6AE2-4114-9F63-AF04B3E79791}" presName="root" presStyleCnt="0">
        <dgm:presLayoutVars>
          <dgm:dir/>
          <dgm:resizeHandles val="exact"/>
        </dgm:presLayoutVars>
      </dgm:prSet>
      <dgm:spPr/>
    </dgm:pt>
    <dgm:pt modelId="{2C87709F-FE94-4FC3-9BA1-7A90E59D451F}" type="pres">
      <dgm:prSet presAssocID="{75B22B78-DA15-4A8F-9B13-17A7DDC93820}" presName="compNode" presStyleCnt="0"/>
      <dgm:spPr/>
    </dgm:pt>
    <dgm:pt modelId="{8FBCB9CF-E64D-4FF8-9882-C6024435F368}" type="pres">
      <dgm:prSet presAssocID="{75B22B78-DA15-4A8F-9B13-17A7DDC93820}" presName="iconRect" presStyleLbl="node1" presStyleIdx="0" presStyleCnt="3" custLinFactNeighborX="-29503" custLinFactNeighborY="439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DB892F-6697-42C3-AC3D-EAAD5A920331}" type="pres">
      <dgm:prSet presAssocID="{75B22B78-DA15-4A8F-9B13-17A7DDC93820}" presName="spaceRect" presStyleCnt="0"/>
      <dgm:spPr/>
    </dgm:pt>
    <dgm:pt modelId="{8435A574-4CE5-49CE-B541-F2A040B6C6CE}" type="pres">
      <dgm:prSet presAssocID="{75B22B78-DA15-4A8F-9B13-17A7DDC93820}" presName="textRect" presStyleLbl="revTx" presStyleIdx="0" presStyleCnt="3" custScaleX="91785">
        <dgm:presLayoutVars>
          <dgm:chMax val="1"/>
          <dgm:chPref val="1"/>
        </dgm:presLayoutVars>
      </dgm:prSet>
      <dgm:spPr/>
    </dgm:pt>
    <dgm:pt modelId="{0707AC44-87AD-4AFA-BC47-F5A00527F94A}" type="pres">
      <dgm:prSet presAssocID="{709DC62E-B2C4-4879-B9C4-D18DA7E3DA52}" presName="sibTrans" presStyleCnt="0"/>
      <dgm:spPr/>
    </dgm:pt>
    <dgm:pt modelId="{141C2B8C-A9A3-4D02-BDAA-6AE7E203FC98}" type="pres">
      <dgm:prSet presAssocID="{0F2A1BC6-5CB5-4F36-8935-C5D6B4842BD4}" presName="compNode" presStyleCnt="0"/>
      <dgm:spPr/>
    </dgm:pt>
    <dgm:pt modelId="{285D8C1A-EB9D-40ED-8738-CF1F8F57F028}" type="pres">
      <dgm:prSet presAssocID="{0F2A1BC6-5CB5-4F36-8935-C5D6B4842BD4}" presName="iconRect" presStyleLbl="node1" presStyleIdx="1" presStyleCnt="3" custLinFactNeighborX="-11497" custLinFactNeighborY="-1249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1414B1-D617-4E34-89F9-DB8DD34C9395}" type="pres">
      <dgm:prSet presAssocID="{0F2A1BC6-5CB5-4F36-8935-C5D6B4842BD4}" presName="spaceRect" presStyleCnt="0"/>
      <dgm:spPr/>
    </dgm:pt>
    <dgm:pt modelId="{B7101843-1CED-4205-8C71-D8945BAA2056}" type="pres">
      <dgm:prSet presAssocID="{0F2A1BC6-5CB5-4F36-8935-C5D6B4842BD4}" presName="textRect" presStyleLbl="revTx" presStyleIdx="1" presStyleCnt="3">
        <dgm:presLayoutVars>
          <dgm:chMax val="1"/>
          <dgm:chPref val="1"/>
        </dgm:presLayoutVars>
      </dgm:prSet>
      <dgm:spPr/>
    </dgm:pt>
    <dgm:pt modelId="{8354190D-38B4-4E8F-B53E-90791F9FAB22}" type="pres">
      <dgm:prSet presAssocID="{6FCDC143-0B42-4136-8BCF-FB3134AC09EA}" presName="sibTrans" presStyleCnt="0"/>
      <dgm:spPr/>
    </dgm:pt>
    <dgm:pt modelId="{A54A39C7-A013-4449-85D2-235C7BA2DDA4}" type="pres">
      <dgm:prSet presAssocID="{1E61A8D0-C922-4470-9E8B-702467A794B1}" presName="compNode" presStyleCnt="0"/>
      <dgm:spPr/>
    </dgm:pt>
    <dgm:pt modelId="{FA81E6AA-973D-4175-A5FE-1657B1F19036}" type="pres">
      <dgm:prSet presAssocID="{1E61A8D0-C922-4470-9E8B-702467A794B1}" presName="iconRect" presStyleLbl="node1" presStyleIdx="2" presStyleCnt="3" custLinFactNeighborX="11384" custLinFactNeighborY="885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36DAD172-67B2-46DF-9C78-8AE9F362C2C1}" type="pres">
      <dgm:prSet presAssocID="{1E61A8D0-C922-4470-9E8B-702467A794B1}" presName="spaceRect" presStyleCnt="0"/>
      <dgm:spPr/>
    </dgm:pt>
    <dgm:pt modelId="{B89BEEA8-063F-48A7-BF32-7AB705037F31}" type="pres">
      <dgm:prSet presAssocID="{1E61A8D0-C922-4470-9E8B-702467A794B1}" presName="textRect" presStyleLbl="revTx" presStyleIdx="2" presStyleCnt="3" custScaleX="81368" custLinFactNeighborX="3743" custLinFactNeighborY="9221">
        <dgm:presLayoutVars>
          <dgm:chMax val="1"/>
          <dgm:chPref val="1"/>
        </dgm:presLayoutVars>
      </dgm:prSet>
      <dgm:spPr/>
    </dgm:pt>
  </dgm:ptLst>
  <dgm:cxnLst>
    <dgm:cxn modelId="{2FF76907-5934-4AC3-B181-06E24A9D540E}" srcId="{D06F743B-6AE2-4114-9F63-AF04B3E79791}" destId="{0F2A1BC6-5CB5-4F36-8935-C5D6B4842BD4}" srcOrd="1" destOrd="0" parTransId="{466DAFF7-7611-4DFC-9735-CDC509EBA674}" sibTransId="{6FCDC143-0B42-4136-8BCF-FB3134AC09EA}"/>
    <dgm:cxn modelId="{B292261E-8D6A-495F-9925-0A40D7E3FFF6}" type="presOf" srcId="{D06F743B-6AE2-4114-9F63-AF04B3E79791}" destId="{C5A2667D-C0C9-4190-9C92-28CE06ADCC3A}" srcOrd="0" destOrd="0" presId="urn:microsoft.com/office/officeart/2018/2/layout/IconLabelList"/>
    <dgm:cxn modelId="{0C10075B-7874-4D2C-88BF-5222396F66F6}" type="presOf" srcId="{75B22B78-DA15-4A8F-9B13-17A7DDC93820}" destId="{8435A574-4CE5-49CE-B541-F2A040B6C6CE}" srcOrd="0" destOrd="0" presId="urn:microsoft.com/office/officeart/2018/2/layout/IconLabelList"/>
    <dgm:cxn modelId="{452F9A58-D892-4EE5-AD77-CDC7ADAE8292}" srcId="{D06F743B-6AE2-4114-9F63-AF04B3E79791}" destId="{75B22B78-DA15-4A8F-9B13-17A7DDC93820}" srcOrd="0" destOrd="0" parTransId="{C756A335-70BE-4C15-B865-1DC31D920D25}" sibTransId="{709DC62E-B2C4-4879-B9C4-D18DA7E3DA52}"/>
    <dgm:cxn modelId="{E2A24792-C22D-4713-A074-8401E1265E9D}" type="presOf" srcId="{0F2A1BC6-5CB5-4F36-8935-C5D6B4842BD4}" destId="{B7101843-1CED-4205-8C71-D8945BAA2056}" srcOrd="0" destOrd="0" presId="urn:microsoft.com/office/officeart/2018/2/layout/IconLabelList"/>
    <dgm:cxn modelId="{1F5FA5B9-BFCB-492F-B2F7-51795C5F276A}" type="presOf" srcId="{1E61A8D0-C922-4470-9E8B-702467A794B1}" destId="{B89BEEA8-063F-48A7-BF32-7AB705037F31}" srcOrd="0" destOrd="0" presId="urn:microsoft.com/office/officeart/2018/2/layout/IconLabelList"/>
    <dgm:cxn modelId="{034772EB-C754-4448-BF74-9A1A4A64F178}" srcId="{D06F743B-6AE2-4114-9F63-AF04B3E79791}" destId="{1E61A8D0-C922-4470-9E8B-702467A794B1}" srcOrd="2" destOrd="0" parTransId="{6A113FA5-4FC9-4C90-B875-34C17C5F190D}" sibTransId="{12480CD9-A609-4D88-BFD1-9ED2B5044FDF}"/>
    <dgm:cxn modelId="{5A33FD03-1A01-4F5F-BE0B-DB59328193C1}" type="presParOf" srcId="{C5A2667D-C0C9-4190-9C92-28CE06ADCC3A}" destId="{2C87709F-FE94-4FC3-9BA1-7A90E59D451F}" srcOrd="0" destOrd="0" presId="urn:microsoft.com/office/officeart/2018/2/layout/IconLabelList"/>
    <dgm:cxn modelId="{2E713FCF-F011-4F2F-8B04-72B97783372F}" type="presParOf" srcId="{2C87709F-FE94-4FC3-9BA1-7A90E59D451F}" destId="{8FBCB9CF-E64D-4FF8-9882-C6024435F368}" srcOrd="0" destOrd="0" presId="urn:microsoft.com/office/officeart/2018/2/layout/IconLabelList"/>
    <dgm:cxn modelId="{E1B899D3-AE21-46BB-993F-FA4A1659E527}" type="presParOf" srcId="{2C87709F-FE94-4FC3-9BA1-7A90E59D451F}" destId="{E9DB892F-6697-42C3-AC3D-EAAD5A920331}" srcOrd="1" destOrd="0" presId="urn:microsoft.com/office/officeart/2018/2/layout/IconLabelList"/>
    <dgm:cxn modelId="{62B90938-6DC2-4CE9-92AA-F709BDA2DD25}" type="presParOf" srcId="{2C87709F-FE94-4FC3-9BA1-7A90E59D451F}" destId="{8435A574-4CE5-49CE-B541-F2A040B6C6CE}" srcOrd="2" destOrd="0" presId="urn:microsoft.com/office/officeart/2018/2/layout/IconLabelList"/>
    <dgm:cxn modelId="{D9A334D3-C0F0-4A93-AC45-DCFAFC646F0F}" type="presParOf" srcId="{C5A2667D-C0C9-4190-9C92-28CE06ADCC3A}" destId="{0707AC44-87AD-4AFA-BC47-F5A00527F94A}" srcOrd="1" destOrd="0" presId="urn:microsoft.com/office/officeart/2018/2/layout/IconLabelList"/>
    <dgm:cxn modelId="{C4AAA0EA-4539-46AB-B918-584629491A20}" type="presParOf" srcId="{C5A2667D-C0C9-4190-9C92-28CE06ADCC3A}" destId="{141C2B8C-A9A3-4D02-BDAA-6AE7E203FC98}" srcOrd="2" destOrd="0" presId="urn:microsoft.com/office/officeart/2018/2/layout/IconLabelList"/>
    <dgm:cxn modelId="{69A5B95D-D101-40CE-B57B-E8470395D28B}" type="presParOf" srcId="{141C2B8C-A9A3-4D02-BDAA-6AE7E203FC98}" destId="{285D8C1A-EB9D-40ED-8738-CF1F8F57F028}" srcOrd="0" destOrd="0" presId="urn:microsoft.com/office/officeart/2018/2/layout/IconLabelList"/>
    <dgm:cxn modelId="{2BE1E241-08EC-42ED-AC92-A063DCB31967}" type="presParOf" srcId="{141C2B8C-A9A3-4D02-BDAA-6AE7E203FC98}" destId="{341414B1-D617-4E34-89F9-DB8DD34C9395}" srcOrd="1" destOrd="0" presId="urn:microsoft.com/office/officeart/2018/2/layout/IconLabelList"/>
    <dgm:cxn modelId="{E110F73E-55B1-4DB4-A790-CE50EAE51489}" type="presParOf" srcId="{141C2B8C-A9A3-4D02-BDAA-6AE7E203FC98}" destId="{B7101843-1CED-4205-8C71-D8945BAA2056}" srcOrd="2" destOrd="0" presId="urn:microsoft.com/office/officeart/2018/2/layout/IconLabelList"/>
    <dgm:cxn modelId="{7BAD2003-4446-4A5D-9EF8-987B45D94238}" type="presParOf" srcId="{C5A2667D-C0C9-4190-9C92-28CE06ADCC3A}" destId="{8354190D-38B4-4E8F-B53E-90791F9FAB22}" srcOrd="3" destOrd="0" presId="urn:microsoft.com/office/officeart/2018/2/layout/IconLabelList"/>
    <dgm:cxn modelId="{439803CB-311F-4B9F-B9F1-0401FC41B9CA}" type="presParOf" srcId="{C5A2667D-C0C9-4190-9C92-28CE06ADCC3A}" destId="{A54A39C7-A013-4449-85D2-235C7BA2DDA4}" srcOrd="4" destOrd="0" presId="urn:microsoft.com/office/officeart/2018/2/layout/IconLabelList"/>
    <dgm:cxn modelId="{36C231B6-18B3-48BC-881D-4A0205CC2778}" type="presParOf" srcId="{A54A39C7-A013-4449-85D2-235C7BA2DDA4}" destId="{FA81E6AA-973D-4175-A5FE-1657B1F19036}" srcOrd="0" destOrd="0" presId="urn:microsoft.com/office/officeart/2018/2/layout/IconLabelList"/>
    <dgm:cxn modelId="{9C96DF8F-3E70-48B7-838B-5B62F7F0D3F7}" type="presParOf" srcId="{A54A39C7-A013-4449-85D2-235C7BA2DDA4}" destId="{36DAD172-67B2-46DF-9C78-8AE9F362C2C1}" srcOrd="1" destOrd="0" presId="urn:microsoft.com/office/officeart/2018/2/layout/IconLabelList"/>
    <dgm:cxn modelId="{0F4FF6E2-0C9E-450A-9698-19B6FFF1E518}" type="presParOf" srcId="{A54A39C7-A013-4449-85D2-235C7BA2DDA4}" destId="{B89BEEA8-063F-48A7-BF32-7AB705037F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0C5FB-3454-4065-8850-9EEF6899C879}">
      <dsp:nvSpPr>
        <dsp:cNvPr id="0" name=""/>
        <dsp:cNvSpPr/>
      </dsp:nvSpPr>
      <dsp:spPr>
        <a:xfrm>
          <a:off x="14105" y="963766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003E86-5EBA-4AB6-AC06-DEBA86B445AB}">
      <dsp:nvSpPr>
        <dsp:cNvPr id="0" name=""/>
        <dsp:cNvSpPr/>
      </dsp:nvSpPr>
      <dsp:spPr>
        <a:xfrm>
          <a:off x="174549" y="1124210"/>
          <a:ext cx="443130" cy="4431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495DC1-11F1-4E3D-AB59-D198DF58B19A}">
      <dsp:nvSpPr>
        <dsp:cNvPr id="0" name=""/>
        <dsp:cNvSpPr/>
      </dsp:nvSpPr>
      <dsp:spPr>
        <a:xfrm>
          <a:off x="941842" y="963766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Lots of Smartphones</a:t>
          </a:r>
        </a:p>
      </dsp:txBody>
      <dsp:txXfrm>
        <a:off x="941842" y="963766"/>
        <a:ext cx="1800900" cy="764018"/>
      </dsp:txXfrm>
    </dsp:sp>
    <dsp:sp modelId="{4D6DB48B-FAAE-4E7B-BA4C-E344F13EBA11}">
      <dsp:nvSpPr>
        <dsp:cNvPr id="0" name=""/>
        <dsp:cNvSpPr/>
      </dsp:nvSpPr>
      <dsp:spPr>
        <a:xfrm>
          <a:off x="2835040" y="1027218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FCC20-C208-4BE5-A2E0-40C5DCC7DDB9}">
      <dsp:nvSpPr>
        <dsp:cNvPr id="0" name=""/>
        <dsp:cNvSpPr/>
      </dsp:nvSpPr>
      <dsp:spPr>
        <a:xfrm>
          <a:off x="2995481" y="1187666"/>
          <a:ext cx="443130" cy="4431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072F8-6B09-4937-BA90-BC700965E831}">
      <dsp:nvSpPr>
        <dsp:cNvPr id="0" name=""/>
        <dsp:cNvSpPr/>
      </dsp:nvSpPr>
      <dsp:spPr>
        <a:xfrm>
          <a:off x="3714984" y="711922"/>
          <a:ext cx="1800900" cy="12336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Similar functionality in all smartphones</a:t>
          </a:r>
        </a:p>
      </dsp:txBody>
      <dsp:txXfrm>
        <a:off x="3714984" y="711922"/>
        <a:ext cx="1800900" cy="1233630"/>
      </dsp:txXfrm>
    </dsp:sp>
    <dsp:sp modelId="{D90814EC-61C3-4AAD-B5BF-62B9DE06C0D8}">
      <dsp:nvSpPr>
        <dsp:cNvPr id="0" name=""/>
        <dsp:cNvSpPr/>
      </dsp:nvSpPr>
      <dsp:spPr>
        <a:xfrm>
          <a:off x="14105" y="2670357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FECB2-373F-48F9-BDBF-181FAAF6B6E8}">
      <dsp:nvSpPr>
        <dsp:cNvPr id="0" name=""/>
        <dsp:cNvSpPr/>
      </dsp:nvSpPr>
      <dsp:spPr>
        <a:xfrm>
          <a:off x="174549" y="2830801"/>
          <a:ext cx="443130" cy="4431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38CA34-1CC7-4A96-841E-D12AA92F8C83}">
      <dsp:nvSpPr>
        <dsp:cNvPr id="0" name=""/>
        <dsp:cNvSpPr/>
      </dsp:nvSpPr>
      <dsp:spPr>
        <a:xfrm>
          <a:off x="941842" y="2670357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Some features can make it or break it for you</a:t>
          </a:r>
        </a:p>
      </dsp:txBody>
      <dsp:txXfrm>
        <a:off x="941842" y="2670357"/>
        <a:ext cx="1800900" cy="764018"/>
      </dsp:txXfrm>
    </dsp:sp>
    <dsp:sp modelId="{146B09AF-1988-4E62-A36B-33A52E895331}">
      <dsp:nvSpPr>
        <dsp:cNvPr id="0" name=""/>
        <dsp:cNvSpPr/>
      </dsp:nvSpPr>
      <dsp:spPr>
        <a:xfrm>
          <a:off x="3056536" y="2670357"/>
          <a:ext cx="764018" cy="76401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D5A805-C020-4E44-A78B-58F5D41CAC45}">
      <dsp:nvSpPr>
        <dsp:cNvPr id="0" name=""/>
        <dsp:cNvSpPr/>
      </dsp:nvSpPr>
      <dsp:spPr>
        <a:xfrm>
          <a:off x="3216980" y="2830801"/>
          <a:ext cx="443130" cy="4431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3AE84A-74A8-497C-98D8-C0F809A8DD04}">
      <dsp:nvSpPr>
        <dsp:cNvPr id="0" name=""/>
        <dsp:cNvSpPr/>
      </dsp:nvSpPr>
      <dsp:spPr>
        <a:xfrm>
          <a:off x="3984273" y="2670357"/>
          <a:ext cx="1800900" cy="7640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interest/ time to research the most suitable phone</a:t>
          </a:r>
        </a:p>
      </dsp:txBody>
      <dsp:txXfrm>
        <a:off x="3984273" y="2670357"/>
        <a:ext cx="1800900" cy="7640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11757F-0777-494C-AA80-FFBBC2AA42F4}">
      <dsp:nvSpPr>
        <dsp:cNvPr id="0" name=""/>
        <dsp:cNvSpPr/>
      </dsp:nvSpPr>
      <dsp:spPr>
        <a:xfrm>
          <a:off x="0" y="0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goes to our website</a:t>
          </a:r>
        </a:p>
      </dsp:txBody>
      <dsp:txXfrm>
        <a:off x="31097" y="31097"/>
        <a:ext cx="4554959" cy="999525"/>
      </dsp:txXfrm>
    </dsp:sp>
    <dsp:sp modelId="{AF43B51A-E06E-4DC3-A3BF-DF89ABBA0F28}">
      <dsp:nvSpPr>
        <dsp:cNvPr id="0" name=""/>
        <dsp:cNvSpPr/>
      </dsp:nvSpPr>
      <dsp:spPr>
        <a:xfrm>
          <a:off x="484942" y="125475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 answers the given questions</a:t>
          </a:r>
        </a:p>
      </dsp:txBody>
      <dsp:txXfrm>
        <a:off x="516039" y="1285856"/>
        <a:ext cx="4553099" cy="999525"/>
      </dsp:txXfrm>
    </dsp:sp>
    <dsp:sp modelId="{B92660BC-23D6-4326-8E08-4E778B042620}">
      <dsp:nvSpPr>
        <dsp:cNvPr id="0" name=""/>
        <dsp:cNvSpPr/>
      </dsp:nvSpPr>
      <dsp:spPr>
        <a:xfrm>
          <a:off x="962646" y="250951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Recommendation engine filters and refines the dataset based on choices</a:t>
          </a:r>
        </a:p>
      </dsp:txBody>
      <dsp:txXfrm>
        <a:off x="993743" y="2540616"/>
        <a:ext cx="4560337" cy="999525"/>
      </dsp:txXfrm>
    </dsp:sp>
    <dsp:sp modelId="{C051D226-E48E-4F23-95E3-5C42E96088AC}">
      <dsp:nvSpPr>
        <dsp:cNvPr id="0" name=""/>
        <dsp:cNvSpPr/>
      </dsp:nvSpPr>
      <dsp:spPr>
        <a:xfrm>
          <a:off x="1447588" y="3764279"/>
          <a:ext cx="5790353" cy="1061719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Top Recommendations are displayed</a:t>
          </a:r>
        </a:p>
      </dsp:txBody>
      <dsp:txXfrm>
        <a:off x="1478685" y="3795376"/>
        <a:ext cx="4553099" cy="999525"/>
      </dsp:txXfrm>
    </dsp:sp>
    <dsp:sp modelId="{B72754B2-7861-49C6-B8E1-AB0CB22F57F0}">
      <dsp:nvSpPr>
        <dsp:cNvPr id="0" name=""/>
        <dsp:cNvSpPr/>
      </dsp:nvSpPr>
      <dsp:spPr>
        <a:xfrm>
          <a:off x="5100235" y="81318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55511" y="813180"/>
        <a:ext cx="379565" cy="519313"/>
      </dsp:txXfrm>
    </dsp:sp>
    <dsp:sp modelId="{339A88D0-FC86-4A63-A30F-86B0A231AC90}">
      <dsp:nvSpPr>
        <dsp:cNvPr id="0" name=""/>
        <dsp:cNvSpPr/>
      </dsp:nvSpPr>
      <dsp:spPr>
        <a:xfrm>
          <a:off x="5585177" y="206794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40453" y="2067940"/>
        <a:ext cx="379565" cy="519313"/>
      </dsp:txXfrm>
    </dsp:sp>
    <dsp:sp modelId="{367FAED1-C7A7-4843-84F9-32621E4599F3}">
      <dsp:nvSpPr>
        <dsp:cNvPr id="0" name=""/>
        <dsp:cNvSpPr/>
      </dsp:nvSpPr>
      <dsp:spPr>
        <a:xfrm>
          <a:off x="6062882" y="3322700"/>
          <a:ext cx="690117" cy="69011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218158" y="3322700"/>
        <a:ext cx="379565" cy="5193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BCB9CF-E64D-4FF8-9882-C6024435F368}">
      <dsp:nvSpPr>
        <dsp:cNvPr id="0" name=""/>
        <dsp:cNvSpPr/>
      </dsp:nvSpPr>
      <dsp:spPr>
        <a:xfrm>
          <a:off x="333176" y="894808"/>
          <a:ext cx="962533" cy="9625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5A574-4CE5-49CE-B541-F2A040B6C6CE}">
      <dsp:nvSpPr>
        <dsp:cNvPr id="0" name=""/>
        <dsp:cNvSpPr/>
      </dsp:nvSpPr>
      <dsp:spPr>
        <a:xfrm>
          <a:off x="109578" y="2295789"/>
          <a:ext cx="1801966" cy="176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Smartphone dataset downloaded from Kaggle</a:t>
          </a:r>
        </a:p>
      </dsp:txBody>
      <dsp:txXfrm>
        <a:off x="109578" y="2295789"/>
        <a:ext cx="1801966" cy="1760800"/>
      </dsp:txXfrm>
    </dsp:sp>
    <dsp:sp modelId="{285D8C1A-EB9D-40ED-8738-CF1F8F57F028}">
      <dsp:nvSpPr>
        <dsp:cNvPr id="0" name=""/>
        <dsp:cNvSpPr/>
      </dsp:nvSpPr>
      <dsp:spPr>
        <a:xfrm>
          <a:off x="3019771" y="840463"/>
          <a:ext cx="962533" cy="9625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01843-1CED-4205-8C71-D8945BAA2056}">
      <dsp:nvSpPr>
        <dsp:cNvPr id="0" name=""/>
        <dsp:cNvSpPr/>
      </dsp:nvSpPr>
      <dsp:spPr>
        <a:xfrm>
          <a:off x="2542218" y="2295789"/>
          <a:ext cx="2138962" cy="176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recommendation engine processes the dataset based on user </a:t>
          </a:r>
          <a:r>
            <a:rPr lang="en-US" sz="2000" kern="1200"/>
            <a:t>requirments</a:t>
          </a:r>
          <a:endParaRPr lang="en-US" sz="2000" kern="1200" dirty="0"/>
        </a:p>
      </dsp:txBody>
      <dsp:txXfrm>
        <a:off x="2542218" y="2295789"/>
        <a:ext cx="2138962" cy="1760800"/>
      </dsp:txXfrm>
    </dsp:sp>
    <dsp:sp modelId="{FA81E6AA-973D-4175-A5FE-1657B1F19036}">
      <dsp:nvSpPr>
        <dsp:cNvPr id="0" name=""/>
        <dsp:cNvSpPr/>
      </dsp:nvSpPr>
      <dsp:spPr>
        <a:xfrm>
          <a:off x="5753289" y="937669"/>
          <a:ext cx="962533" cy="9625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BEEA8-063F-48A7-BF32-7AB705037F31}">
      <dsp:nvSpPr>
        <dsp:cNvPr id="0" name=""/>
        <dsp:cNvSpPr/>
      </dsp:nvSpPr>
      <dsp:spPr>
        <a:xfrm>
          <a:off x="5334826" y="2458152"/>
          <a:ext cx="1740431" cy="176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Displaying using Flask &amp; React</a:t>
          </a:r>
        </a:p>
      </dsp:txBody>
      <dsp:txXfrm>
        <a:off x="5334826" y="2458152"/>
        <a:ext cx="1740431" cy="176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4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76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079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416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5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0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34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08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6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4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88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2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1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6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28FEC97-C3E5-4D74-9A60-A186C6E88031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13E323B-B994-448C-9349-584BD3BF2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419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techvillerepairs.com/new-cell-phones-oakville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hyperlink" Target="https://www.sciencephoto.com/media/913225/view/confused-man" TargetMode="External"/><Relationship Id="rId4" Type="http://schemas.openxmlformats.org/officeDocument/2006/relationships/diagramData" Target="../diagrams/data1.xml"/><Relationship Id="rId9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indianprinterpublisher.com/blog/2019/05/cloud-computing/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2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/sites/tomtaulli/2020/05/23/machine-learning-what-is-it-really-good-for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B4D8A054-86A3-A390-340D-242B7BD543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866" t="9091" r="7497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040656-7CF5-D1A5-46FA-40E79E0D7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3661" y="1391478"/>
            <a:ext cx="2566008" cy="363488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3700" b="1" dirty="0" err="1">
                <a:solidFill>
                  <a:schemeClr val="tx1"/>
                </a:solidFill>
              </a:rPr>
              <a:t>AneX</a:t>
            </a:r>
            <a:r>
              <a:rPr lang="en-US" sz="3700" dirty="0">
                <a:solidFill>
                  <a:schemeClr val="tx1"/>
                </a:solidFill>
              </a:rPr>
              <a:t> </a:t>
            </a: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- Prototype</a:t>
            </a:r>
            <a:br>
              <a:rPr lang="en-US" sz="3700" dirty="0">
                <a:solidFill>
                  <a:schemeClr val="tx1"/>
                </a:solidFill>
              </a:rPr>
            </a:br>
            <a:br>
              <a:rPr lang="en-US" sz="3700" dirty="0">
                <a:solidFill>
                  <a:schemeClr val="tx1"/>
                </a:solidFill>
              </a:rPr>
            </a:br>
            <a:r>
              <a:rPr lang="en-US" sz="3700" dirty="0">
                <a:solidFill>
                  <a:schemeClr val="tx1"/>
                </a:solidFill>
              </a:rPr>
              <a:t>Your Personalized Smartphone Advisor</a:t>
            </a:r>
          </a:p>
        </p:txBody>
      </p:sp>
    </p:spTree>
    <p:extLst>
      <p:ext uri="{BB962C8B-B14F-4D97-AF65-F5344CB8AC3E}">
        <p14:creationId xmlns:p14="http://schemas.microsoft.com/office/powerpoint/2010/main" val="313782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cell phones&#10;&#10;Description automatically generated">
            <a:extLst>
              <a:ext uri="{FF2B5EF4-FFF2-40B4-BE49-F238E27FC236}">
                <a16:creationId xmlns:a16="http://schemas.microsoft.com/office/drawing/2014/main" id="{D8874034-A1EA-36FB-12C4-B836A158DE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222" r="1" b="1"/>
          <a:stretch/>
        </p:blipFill>
        <p:spPr>
          <a:xfrm>
            <a:off x="990620" y="262955"/>
            <a:ext cx="12191981" cy="6969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336AC-C57D-D21D-AD70-F6706778D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Problem</a:t>
            </a:r>
            <a:r>
              <a:rPr lang="en-US" dirty="0">
                <a:solidFill>
                  <a:srgbClr val="FFFFFF"/>
                </a:solidFill>
              </a:rPr>
              <a:t> Statement: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1D8A88C-45AD-3C2F-9F7E-ED37A054A1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5945929"/>
              </p:ext>
            </p:extLst>
          </p:nvPr>
        </p:nvGraphicFramePr>
        <p:xfrm>
          <a:off x="1220586" y="2615090"/>
          <a:ext cx="5799280" cy="4163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A person looking up with white question marks above his head&#10;&#10;Description automatically generated">
            <a:extLst>
              <a:ext uri="{FF2B5EF4-FFF2-40B4-BE49-F238E27FC236}">
                <a16:creationId xmlns:a16="http://schemas.microsoft.com/office/drawing/2014/main" id="{17566A7C-1368-3F43-FEE6-BBABD7D55BD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 l="8867" r="7364" b="-3"/>
          <a:stretch/>
        </p:blipFill>
        <p:spPr>
          <a:xfrm>
            <a:off x="6287827" y="2113804"/>
            <a:ext cx="5283866" cy="4210442"/>
          </a:xfrm>
          <a:custGeom>
            <a:avLst/>
            <a:gdLst/>
            <a:ahLst/>
            <a:cxnLst/>
            <a:rect l="l" t="t" r="r" b="b"/>
            <a:pathLst>
              <a:path w="5283866" h="4210442">
                <a:moveTo>
                  <a:pt x="839883" y="18"/>
                </a:moveTo>
                <a:cubicBezTo>
                  <a:pt x="851945" y="328"/>
                  <a:pt x="864423" y="4671"/>
                  <a:pt x="875727" y="6050"/>
                </a:cubicBezTo>
                <a:cubicBezTo>
                  <a:pt x="1125267" y="36932"/>
                  <a:pt x="1374804" y="70296"/>
                  <a:pt x="1624617" y="99799"/>
                </a:cubicBezTo>
                <a:cubicBezTo>
                  <a:pt x="1858164" y="127373"/>
                  <a:pt x="2093363" y="133714"/>
                  <a:pt x="2328012" y="148051"/>
                </a:cubicBezTo>
                <a:cubicBezTo>
                  <a:pt x="2612016" y="165424"/>
                  <a:pt x="2895470" y="189965"/>
                  <a:pt x="3177820" y="228566"/>
                </a:cubicBezTo>
                <a:cubicBezTo>
                  <a:pt x="3373866" y="255590"/>
                  <a:pt x="3571843" y="274338"/>
                  <a:pt x="3770646" y="252831"/>
                </a:cubicBezTo>
                <a:cubicBezTo>
                  <a:pt x="3780572" y="251727"/>
                  <a:pt x="3791878" y="248144"/>
                  <a:pt x="3800149" y="251727"/>
                </a:cubicBezTo>
                <a:cubicBezTo>
                  <a:pt x="3896658" y="291986"/>
                  <a:pt x="4001986" y="263033"/>
                  <a:pt x="4102076" y="288400"/>
                </a:cubicBezTo>
                <a:cubicBezTo>
                  <a:pt x="4076434" y="386286"/>
                  <a:pt x="3966416" y="378289"/>
                  <a:pt x="3904377" y="446120"/>
                </a:cubicBezTo>
                <a:cubicBezTo>
                  <a:pt x="4005570" y="473141"/>
                  <a:pt x="4096562" y="500439"/>
                  <a:pt x="4188933" y="520843"/>
                </a:cubicBezTo>
                <a:cubicBezTo>
                  <a:pt x="4286818" y="542350"/>
                  <a:pt x="4369813" y="600531"/>
                  <a:pt x="4465492" y="626449"/>
                </a:cubicBezTo>
                <a:cubicBezTo>
                  <a:pt x="4485897" y="631964"/>
                  <a:pt x="4510437" y="651264"/>
                  <a:pt x="4517606" y="670015"/>
                </a:cubicBezTo>
                <a:cubicBezTo>
                  <a:pt x="4540768" y="730677"/>
                  <a:pt x="5003171" y="900804"/>
                  <a:pt x="4948576" y="954847"/>
                </a:cubicBezTo>
                <a:cubicBezTo>
                  <a:pt x="4925966" y="977182"/>
                  <a:pt x="4896738" y="993174"/>
                  <a:pt x="4866132" y="1015233"/>
                </a:cubicBezTo>
                <a:cubicBezTo>
                  <a:pt x="4912180" y="1056869"/>
                  <a:pt x="4964017" y="1075067"/>
                  <a:pt x="5019164" y="1087474"/>
                </a:cubicBezTo>
                <a:cubicBezTo>
                  <a:pt x="5035708" y="1091335"/>
                  <a:pt x="5051977" y="1099055"/>
                  <a:pt x="5053630" y="1117806"/>
                </a:cubicBezTo>
                <a:cubicBezTo>
                  <a:pt x="5055284" y="1137382"/>
                  <a:pt x="5038464" y="1145101"/>
                  <a:pt x="5024404" y="1154202"/>
                </a:cubicBezTo>
                <a:cubicBezTo>
                  <a:pt x="5004826" y="1166885"/>
                  <a:pt x="4985800" y="1177916"/>
                  <a:pt x="4960984" y="1179569"/>
                </a:cubicBezTo>
                <a:cubicBezTo>
                  <a:pt x="4920176" y="1182051"/>
                  <a:pt x="4900600" y="1217344"/>
                  <a:pt x="4876887" y="1243814"/>
                </a:cubicBezTo>
                <a:cubicBezTo>
                  <a:pt x="4863652" y="1258705"/>
                  <a:pt x="4857034" y="1288759"/>
                  <a:pt x="4880195" y="1293998"/>
                </a:cubicBezTo>
                <a:cubicBezTo>
                  <a:pt x="4935892" y="1306682"/>
                  <a:pt x="4931480" y="1343355"/>
                  <a:pt x="4930104" y="1384991"/>
                </a:cubicBezTo>
                <a:cubicBezTo>
                  <a:pt x="4928173" y="1436553"/>
                  <a:pt x="4895360" y="1460265"/>
                  <a:pt x="4855103" y="1480119"/>
                </a:cubicBezTo>
                <a:cubicBezTo>
                  <a:pt x="4841316" y="1487011"/>
                  <a:pt x="4821740" y="1486735"/>
                  <a:pt x="4816500" y="1508242"/>
                </a:cubicBezTo>
                <a:cubicBezTo>
                  <a:pt x="4839110" y="1528648"/>
                  <a:pt x="4866684" y="1512103"/>
                  <a:pt x="4890949" y="1517893"/>
                </a:cubicBezTo>
                <a:cubicBezTo>
                  <a:pt x="4911077" y="1522581"/>
                  <a:pt x="4944441" y="1520100"/>
                  <a:pt x="4916868" y="1557599"/>
                </a:cubicBezTo>
                <a:cubicBezTo>
                  <a:pt x="4908870" y="1568352"/>
                  <a:pt x="4918245" y="1576625"/>
                  <a:pt x="4928448" y="1577453"/>
                </a:cubicBezTo>
                <a:cubicBezTo>
                  <a:pt x="5010066" y="1586000"/>
                  <a:pt x="4972566" y="1661827"/>
                  <a:pt x="4998760" y="1701809"/>
                </a:cubicBezTo>
                <a:cubicBezTo>
                  <a:pt x="5005928" y="1712836"/>
                  <a:pt x="4998208" y="1731862"/>
                  <a:pt x="4986903" y="1736550"/>
                </a:cubicBezTo>
                <a:cubicBezTo>
                  <a:pt x="4914660" y="1767432"/>
                  <a:pt x="4904735" y="1841053"/>
                  <a:pt x="4869716" y="1904472"/>
                </a:cubicBezTo>
                <a:cubicBezTo>
                  <a:pt x="4907768" y="1929562"/>
                  <a:pt x="4953264" y="1935077"/>
                  <a:pt x="4994348" y="1951346"/>
                </a:cubicBezTo>
                <a:cubicBezTo>
                  <a:pt x="5037087" y="1968441"/>
                  <a:pt x="5037087" y="1981125"/>
                  <a:pt x="5001792" y="2030756"/>
                </a:cubicBezTo>
                <a:cubicBezTo>
                  <a:pt x="5093611" y="2041511"/>
                  <a:pt x="5093611" y="2041511"/>
                  <a:pt x="5065212" y="2119543"/>
                </a:cubicBezTo>
                <a:cubicBezTo>
                  <a:pt x="5142142" y="2126712"/>
                  <a:pt x="5192876" y="2163660"/>
                  <a:pt x="5204732" y="2244450"/>
                </a:cubicBezTo>
                <a:cubicBezTo>
                  <a:pt x="5210523" y="2283604"/>
                  <a:pt x="5245265" y="2302077"/>
                  <a:pt x="5283866" y="2328272"/>
                </a:cubicBezTo>
                <a:cubicBezTo>
                  <a:pt x="5235890" y="2353641"/>
                  <a:pt x="5203354" y="2406580"/>
                  <a:pt x="5147380" y="2350606"/>
                </a:cubicBezTo>
                <a:cubicBezTo>
                  <a:pt x="5126976" y="2330203"/>
                  <a:pt x="5128904" y="2356121"/>
                  <a:pt x="5126148" y="2363566"/>
                </a:cubicBezTo>
                <a:cubicBezTo>
                  <a:pt x="5119532" y="2381764"/>
                  <a:pt x="5133316" y="2393897"/>
                  <a:pt x="5142417" y="2407682"/>
                </a:cubicBezTo>
                <a:cubicBezTo>
                  <a:pt x="5151240" y="2421470"/>
                  <a:pt x="5161718" y="2436083"/>
                  <a:pt x="5164200" y="2451526"/>
                </a:cubicBezTo>
                <a:cubicBezTo>
                  <a:pt x="5165852" y="2462279"/>
                  <a:pt x="5157858" y="2477994"/>
                  <a:pt x="5149034" y="2485992"/>
                </a:cubicBezTo>
                <a:cubicBezTo>
                  <a:pt x="5102710" y="2528178"/>
                  <a:pt x="5130284" y="2623031"/>
                  <a:pt x="5042601" y="2635164"/>
                </a:cubicBezTo>
                <a:cubicBezTo>
                  <a:pt x="5003171" y="2640677"/>
                  <a:pt x="4984146" y="2675420"/>
                  <a:pt x="4955194" y="2694445"/>
                </a:cubicBezTo>
                <a:cubicBezTo>
                  <a:pt x="4854552" y="2760897"/>
                  <a:pt x="4787272" y="2846375"/>
                  <a:pt x="4756116" y="2963836"/>
                </a:cubicBezTo>
                <a:cubicBezTo>
                  <a:pt x="4747568" y="2996372"/>
                  <a:pt x="4714754" y="3022569"/>
                  <a:pt x="4693523" y="3051244"/>
                </a:cubicBezTo>
                <a:cubicBezTo>
                  <a:pt x="4703726" y="3072199"/>
                  <a:pt x="4759424" y="3026979"/>
                  <a:pt x="4739848" y="3082125"/>
                </a:cubicBezTo>
                <a:cubicBezTo>
                  <a:pt x="4724958" y="3123486"/>
                  <a:pt x="4686906" y="3149129"/>
                  <a:pt x="4651060" y="3173670"/>
                </a:cubicBezTo>
                <a:cubicBezTo>
                  <a:pt x="4610252" y="3201518"/>
                  <a:pt x="4565032" y="3223852"/>
                  <a:pt x="4546556" y="3275413"/>
                </a:cubicBezTo>
                <a:cubicBezTo>
                  <a:pt x="4542697" y="3286444"/>
                  <a:pt x="4530288" y="3298024"/>
                  <a:pt x="4519261" y="3302437"/>
                </a:cubicBezTo>
                <a:cubicBezTo>
                  <a:pt x="3944081" y="4209875"/>
                  <a:pt x="2528194" y="4215939"/>
                  <a:pt x="2364961" y="4209597"/>
                </a:cubicBezTo>
                <a:cubicBezTo>
                  <a:pt x="2167260" y="4201602"/>
                  <a:pt x="1980313" y="4145627"/>
                  <a:pt x="1796951" y="4075867"/>
                </a:cubicBezTo>
                <a:cubicBezTo>
                  <a:pt x="1719469" y="4046365"/>
                  <a:pt x="1647505" y="4004453"/>
                  <a:pt x="1572227" y="3971917"/>
                </a:cubicBezTo>
                <a:cubicBezTo>
                  <a:pt x="1468277" y="3926971"/>
                  <a:pt x="1388040" y="3841219"/>
                  <a:pt x="1284364" y="3805097"/>
                </a:cubicBezTo>
                <a:cubicBezTo>
                  <a:pt x="1177655" y="3767873"/>
                  <a:pt x="1086388" y="3699767"/>
                  <a:pt x="976645" y="3670815"/>
                </a:cubicBezTo>
                <a:cubicBezTo>
                  <a:pt x="918742" y="3655375"/>
                  <a:pt x="862768" y="3627527"/>
                  <a:pt x="871866" y="3547839"/>
                </a:cubicBezTo>
                <a:cubicBezTo>
                  <a:pt x="874349" y="3525228"/>
                  <a:pt x="859184" y="3506755"/>
                  <a:pt x="835195" y="3513373"/>
                </a:cubicBezTo>
                <a:cubicBezTo>
                  <a:pt x="789424" y="3525780"/>
                  <a:pt x="768744" y="3492967"/>
                  <a:pt x="743375" y="3468427"/>
                </a:cubicBezTo>
                <a:cubicBezTo>
                  <a:pt x="698156" y="3424863"/>
                  <a:pt x="655142" y="3378540"/>
                  <a:pt x="583175" y="3371370"/>
                </a:cubicBezTo>
                <a:cubicBezTo>
                  <a:pt x="596961" y="3337178"/>
                  <a:pt x="620399" y="3342142"/>
                  <a:pt x="641906" y="3349311"/>
                </a:cubicBezTo>
                <a:cubicBezTo>
                  <a:pt x="698432" y="3368062"/>
                  <a:pt x="754405" y="3389293"/>
                  <a:pt x="810930" y="3408042"/>
                </a:cubicBezTo>
                <a:cubicBezTo>
                  <a:pt x="847878" y="3420175"/>
                  <a:pt x="884551" y="3437271"/>
                  <a:pt x="933908" y="3423758"/>
                </a:cubicBezTo>
                <a:cubicBezTo>
                  <a:pt x="891445" y="3354826"/>
                  <a:pt x="819202" y="3342418"/>
                  <a:pt x="760747" y="3321187"/>
                </a:cubicBezTo>
                <a:cubicBezTo>
                  <a:pt x="687678" y="3294441"/>
                  <a:pt x="644664" y="3243980"/>
                  <a:pt x="593101" y="3187731"/>
                </a:cubicBezTo>
                <a:cubicBezTo>
                  <a:pt x="646869" y="3174220"/>
                  <a:pt x="680233" y="3215581"/>
                  <a:pt x="722419" y="3213374"/>
                </a:cubicBezTo>
                <a:cubicBezTo>
                  <a:pt x="724627" y="3206207"/>
                  <a:pt x="728486" y="3195729"/>
                  <a:pt x="727934" y="3195451"/>
                </a:cubicBezTo>
                <a:cubicBezTo>
                  <a:pt x="659002" y="3164570"/>
                  <a:pt x="626741" y="3106666"/>
                  <a:pt x="615987" y="3036630"/>
                </a:cubicBezTo>
                <a:cubicBezTo>
                  <a:pt x="610473" y="3000510"/>
                  <a:pt x="585381" y="2989205"/>
                  <a:pt x="560564" y="2972660"/>
                </a:cubicBezTo>
                <a:cubicBezTo>
                  <a:pt x="473984" y="2913930"/>
                  <a:pt x="382441" y="2860713"/>
                  <a:pt x="311302" y="2779924"/>
                </a:cubicBezTo>
                <a:cubicBezTo>
                  <a:pt x="393471" y="2790677"/>
                  <a:pt x="459371" y="2843341"/>
                  <a:pt x="547882" y="2865952"/>
                </a:cubicBezTo>
                <a:cubicBezTo>
                  <a:pt x="477570" y="2777166"/>
                  <a:pt x="386577" y="2732222"/>
                  <a:pt x="303582" y="2678453"/>
                </a:cubicBezTo>
                <a:cubicBezTo>
                  <a:pt x="265806" y="2653913"/>
                  <a:pt x="230790" y="2622479"/>
                  <a:pt x="185016" y="2609244"/>
                </a:cubicBezTo>
                <a:cubicBezTo>
                  <a:pt x="168748" y="2604556"/>
                  <a:pt x="142002" y="2594630"/>
                  <a:pt x="154963" y="2568435"/>
                </a:cubicBezTo>
                <a:cubicBezTo>
                  <a:pt x="165990" y="2546654"/>
                  <a:pt x="187773" y="2553269"/>
                  <a:pt x="207627" y="2559612"/>
                </a:cubicBezTo>
                <a:cubicBezTo>
                  <a:pt x="255328" y="2575330"/>
                  <a:pt x="304685" y="2575604"/>
                  <a:pt x="369207" y="2575330"/>
                </a:cubicBezTo>
                <a:cubicBezTo>
                  <a:pt x="315163" y="2503363"/>
                  <a:pt x="216174" y="2524871"/>
                  <a:pt x="169852" y="2449319"/>
                </a:cubicBezTo>
                <a:cubicBezTo>
                  <a:pt x="227755" y="2436083"/>
                  <a:pt x="272424" y="2463381"/>
                  <a:pt x="319299" y="2468619"/>
                </a:cubicBezTo>
                <a:cubicBezTo>
                  <a:pt x="361761" y="2473307"/>
                  <a:pt x="372239" y="2460624"/>
                  <a:pt x="362313" y="2418988"/>
                </a:cubicBezTo>
                <a:cubicBezTo>
                  <a:pt x="346873" y="2354190"/>
                  <a:pt x="370034" y="2321102"/>
                  <a:pt x="431798" y="2338750"/>
                </a:cubicBezTo>
                <a:cubicBezTo>
                  <a:pt x="489149" y="2355293"/>
                  <a:pt x="495215" y="2331030"/>
                  <a:pt x="479775" y="2294082"/>
                </a:cubicBezTo>
                <a:cubicBezTo>
                  <a:pt x="457716" y="2240315"/>
                  <a:pt x="482807" y="2198678"/>
                  <a:pt x="499903" y="2153458"/>
                </a:cubicBezTo>
                <a:cubicBezTo>
                  <a:pt x="526099" y="2084525"/>
                  <a:pt x="515069" y="2050885"/>
                  <a:pt x="458544" y="1999599"/>
                </a:cubicBezTo>
                <a:cubicBezTo>
                  <a:pt x="426835" y="1970921"/>
                  <a:pt x="392645" y="1946658"/>
                  <a:pt x="346596" y="1921843"/>
                </a:cubicBezTo>
                <a:cubicBezTo>
                  <a:pt x="452753" y="1908331"/>
                  <a:pt x="341358" y="1862836"/>
                  <a:pt x="378857" y="1834435"/>
                </a:cubicBezTo>
                <a:cubicBezTo>
                  <a:pt x="453856" y="1822854"/>
                  <a:pt x="515069" y="1913294"/>
                  <a:pt x="617091" y="1887376"/>
                </a:cubicBezTo>
                <a:cubicBezTo>
                  <a:pt x="491080" y="1809066"/>
                  <a:pt x="351835" y="1783423"/>
                  <a:pt x="260568" y="1679198"/>
                </a:cubicBezTo>
                <a:cubicBezTo>
                  <a:pt x="281523" y="1655484"/>
                  <a:pt x="302479" y="1677543"/>
                  <a:pt x="320402" y="1668720"/>
                </a:cubicBezTo>
                <a:cubicBezTo>
                  <a:pt x="319850" y="1663205"/>
                  <a:pt x="321230" y="1654932"/>
                  <a:pt x="317920" y="1652452"/>
                </a:cubicBezTo>
                <a:cubicBezTo>
                  <a:pt x="249815" y="1595650"/>
                  <a:pt x="248711" y="1594273"/>
                  <a:pt x="321779" y="1552359"/>
                </a:cubicBezTo>
                <a:cubicBezTo>
                  <a:pt x="347424" y="1537746"/>
                  <a:pt x="345218" y="1524786"/>
                  <a:pt x="331707" y="1506313"/>
                </a:cubicBezTo>
                <a:cubicBezTo>
                  <a:pt x="322055" y="1493353"/>
                  <a:pt x="310475" y="1481772"/>
                  <a:pt x="315990" y="1453371"/>
                </a:cubicBezTo>
                <a:cubicBezTo>
                  <a:pt x="355971" y="1489769"/>
                  <a:pt x="549259" y="1477912"/>
                  <a:pt x="583450" y="1474052"/>
                </a:cubicBezTo>
                <a:cubicBezTo>
                  <a:pt x="621777" y="1469917"/>
                  <a:pt x="659553" y="1452269"/>
                  <a:pt x="699809" y="1461919"/>
                </a:cubicBezTo>
                <a:cubicBezTo>
                  <a:pt x="732070" y="1469641"/>
                  <a:pt x="881516" y="1544364"/>
                  <a:pt x="902750" y="1458612"/>
                </a:cubicBezTo>
                <a:cubicBezTo>
                  <a:pt x="903853" y="1454475"/>
                  <a:pt x="964237" y="1464127"/>
                  <a:pt x="996774" y="1468814"/>
                </a:cubicBezTo>
                <a:cubicBezTo>
                  <a:pt x="1025451" y="1472674"/>
                  <a:pt x="1057712" y="1489769"/>
                  <a:pt x="1077012" y="1455578"/>
                </a:cubicBezTo>
                <a:cubicBezTo>
                  <a:pt x="1088317" y="1435450"/>
                  <a:pt x="1041719" y="1396571"/>
                  <a:pt x="1000083" y="1393262"/>
                </a:cubicBezTo>
                <a:cubicBezTo>
                  <a:pt x="963961" y="1390229"/>
                  <a:pt x="926186" y="1385817"/>
                  <a:pt x="891720" y="1394089"/>
                </a:cubicBezTo>
                <a:cubicBezTo>
                  <a:pt x="849258" y="1404017"/>
                  <a:pt x="826372" y="1388024"/>
                  <a:pt x="814515" y="1353557"/>
                </a:cubicBezTo>
                <a:cubicBezTo>
                  <a:pt x="801280" y="1315506"/>
                  <a:pt x="775911" y="1297858"/>
                  <a:pt x="740895" y="1280211"/>
                </a:cubicBezTo>
                <a:cubicBezTo>
                  <a:pt x="655967" y="1237474"/>
                  <a:pt x="574352" y="1188118"/>
                  <a:pt x="481154" y="1163301"/>
                </a:cubicBezTo>
                <a:cubicBezTo>
                  <a:pt x="462679" y="1158337"/>
                  <a:pt x="442276" y="1151719"/>
                  <a:pt x="433728" y="1118909"/>
                </a:cubicBezTo>
                <a:cubicBezTo>
                  <a:pt x="686023" y="1167987"/>
                  <a:pt x="915984" y="1295929"/>
                  <a:pt x="1176276" y="1288484"/>
                </a:cubicBezTo>
                <a:cubicBezTo>
                  <a:pt x="1105137" y="1247950"/>
                  <a:pt x="1022694" y="1245745"/>
                  <a:pt x="946867" y="1217344"/>
                </a:cubicBezTo>
                <a:cubicBezTo>
                  <a:pt x="1000635" y="1196113"/>
                  <a:pt x="1051094" y="1218172"/>
                  <a:pt x="1102104" y="1230304"/>
                </a:cubicBezTo>
                <a:cubicBezTo>
                  <a:pt x="1144843" y="1240230"/>
                  <a:pt x="1183446" y="1241885"/>
                  <a:pt x="1188133" y="1182603"/>
                </a:cubicBezTo>
                <a:cubicBezTo>
                  <a:pt x="1186478" y="1178742"/>
                  <a:pt x="1186754" y="1173780"/>
                  <a:pt x="1187030" y="1169092"/>
                </a:cubicBezTo>
                <a:cubicBezTo>
                  <a:pt x="1172690" y="1144552"/>
                  <a:pt x="1150358" y="1131868"/>
                  <a:pt x="1123887" y="1124698"/>
                </a:cubicBezTo>
                <a:cubicBezTo>
                  <a:pt x="1107894" y="1120286"/>
                  <a:pt x="1086663" y="1113668"/>
                  <a:pt x="1086938" y="1096023"/>
                </a:cubicBezTo>
                <a:cubicBezTo>
                  <a:pt x="1087765" y="1030674"/>
                  <a:pt x="1036756" y="1011647"/>
                  <a:pt x="985744" y="992622"/>
                </a:cubicBezTo>
                <a:cubicBezTo>
                  <a:pt x="1014145" y="960086"/>
                  <a:pt x="1036479" y="984074"/>
                  <a:pt x="1057987" y="981594"/>
                </a:cubicBezTo>
                <a:cubicBezTo>
                  <a:pt x="1072049" y="979939"/>
                  <a:pt x="1084733" y="976906"/>
                  <a:pt x="1084733" y="960086"/>
                </a:cubicBezTo>
                <a:cubicBezTo>
                  <a:pt x="1085008" y="946023"/>
                  <a:pt x="1078390" y="930030"/>
                  <a:pt x="1064605" y="929756"/>
                </a:cubicBezTo>
                <a:cubicBezTo>
                  <a:pt x="978300" y="927273"/>
                  <a:pt x="930599" y="836833"/>
                  <a:pt x="840985" y="836558"/>
                </a:cubicBezTo>
                <a:cubicBezTo>
                  <a:pt x="787493" y="836558"/>
                  <a:pt x="868834" y="785547"/>
                  <a:pt x="823615" y="764315"/>
                </a:cubicBezTo>
                <a:cubicBezTo>
                  <a:pt x="813687" y="759628"/>
                  <a:pt x="849533" y="752460"/>
                  <a:pt x="865526" y="753562"/>
                </a:cubicBezTo>
                <a:cubicBezTo>
                  <a:pt x="881242" y="754665"/>
                  <a:pt x="895304" y="768175"/>
                  <a:pt x="914331" y="758525"/>
                </a:cubicBezTo>
                <a:cubicBezTo>
                  <a:pt x="924808" y="724059"/>
                  <a:pt x="897787" y="711375"/>
                  <a:pt x="875452" y="701724"/>
                </a:cubicBezTo>
                <a:cubicBezTo>
                  <a:pt x="823889" y="679390"/>
                  <a:pt x="773706" y="652369"/>
                  <a:pt x="717181" y="644371"/>
                </a:cubicBezTo>
                <a:cubicBezTo>
                  <a:pt x="697053" y="641614"/>
                  <a:pt x="746133" y="604666"/>
                  <a:pt x="755783" y="591707"/>
                </a:cubicBezTo>
                <a:cubicBezTo>
                  <a:pt x="528304" y="455496"/>
                  <a:pt x="254778" y="462388"/>
                  <a:pt x="0" y="352370"/>
                </a:cubicBezTo>
                <a:cubicBezTo>
                  <a:pt x="56250" y="330864"/>
                  <a:pt x="97610" y="346580"/>
                  <a:pt x="135937" y="349889"/>
                </a:cubicBezTo>
                <a:cubicBezTo>
                  <a:pt x="231615" y="358160"/>
                  <a:pt x="326193" y="375256"/>
                  <a:pt x="421595" y="385458"/>
                </a:cubicBezTo>
                <a:cubicBezTo>
                  <a:pt x="468469" y="390421"/>
                  <a:pt x="512035" y="409172"/>
                  <a:pt x="564424" y="379393"/>
                </a:cubicBezTo>
                <a:cubicBezTo>
                  <a:pt x="599443" y="359540"/>
                  <a:pt x="655418" y="381046"/>
                  <a:pt x="698432" y="398694"/>
                </a:cubicBezTo>
                <a:cubicBezTo>
                  <a:pt x="734000" y="413307"/>
                  <a:pt x="767916" y="417167"/>
                  <a:pt x="815067" y="398694"/>
                </a:cubicBezTo>
                <a:cubicBezTo>
                  <a:pt x="772328" y="387389"/>
                  <a:pt x="739515" y="377463"/>
                  <a:pt x="705876" y="370568"/>
                </a:cubicBezTo>
                <a:cubicBezTo>
                  <a:pt x="679130" y="365055"/>
                  <a:pt x="742825" y="342719"/>
                  <a:pt x="775360" y="345477"/>
                </a:cubicBezTo>
                <a:cubicBezTo>
                  <a:pt x="820857" y="349337"/>
                  <a:pt x="795214" y="335000"/>
                  <a:pt x="787493" y="315146"/>
                </a:cubicBezTo>
                <a:cubicBezTo>
                  <a:pt x="779221" y="293915"/>
                  <a:pt x="803761" y="287298"/>
                  <a:pt x="819202" y="291709"/>
                </a:cubicBezTo>
                <a:cubicBezTo>
                  <a:pt x="878484" y="309081"/>
                  <a:pt x="937491" y="278474"/>
                  <a:pt x="998705" y="303291"/>
                </a:cubicBezTo>
                <a:cubicBezTo>
                  <a:pt x="983263" y="242077"/>
                  <a:pt x="949899" y="215331"/>
                  <a:pt x="880139" y="206783"/>
                </a:cubicBezTo>
                <a:cubicBezTo>
                  <a:pt x="853944" y="203475"/>
                  <a:pt x="826647" y="208438"/>
                  <a:pt x="804037" y="190790"/>
                </a:cubicBezTo>
                <a:cubicBezTo>
                  <a:pt x="791076" y="180590"/>
                  <a:pt x="776463" y="168457"/>
                  <a:pt x="786666" y="149707"/>
                </a:cubicBezTo>
                <a:cubicBezTo>
                  <a:pt x="793834" y="136471"/>
                  <a:pt x="809276" y="136471"/>
                  <a:pt x="821960" y="140884"/>
                </a:cubicBezTo>
                <a:cubicBezTo>
                  <a:pt x="878761" y="160461"/>
                  <a:pt x="938043" y="167630"/>
                  <a:pt x="997325" y="174800"/>
                </a:cubicBezTo>
                <a:cubicBezTo>
                  <a:pt x="1006426" y="175902"/>
                  <a:pt x="1016626" y="179487"/>
                  <a:pt x="1026829" y="161287"/>
                </a:cubicBezTo>
                <a:cubicBezTo>
                  <a:pt x="915984" y="131783"/>
                  <a:pt x="810655" y="89872"/>
                  <a:pt x="696777" y="73604"/>
                </a:cubicBezTo>
                <a:cubicBezTo>
                  <a:pt x="698432" y="65884"/>
                  <a:pt x="700086" y="58164"/>
                  <a:pt x="701741" y="50444"/>
                </a:cubicBezTo>
                <a:cubicBezTo>
                  <a:pt x="790801" y="61471"/>
                  <a:pt x="879864" y="72501"/>
                  <a:pt x="992362" y="86289"/>
                </a:cubicBezTo>
                <a:cubicBezTo>
                  <a:pt x="923153" y="42446"/>
                  <a:pt x="857805" y="57060"/>
                  <a:pt x="806519" y="18183"/>
                </a:cubicBezTo>
                <a:cubicBezTo>
                  <a:pt x="816170" y="3431"/>
                  <a:pt x="827820" y="-292"/>
                  <a:pt x="839883" y="18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27921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872D-3F90-1891-61B0-6CF0661D0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1141" y="3996267"/>
            <a:ext cx="4840010" cy="1807305"/>
          </a:xfrm>
        </p:spPr>
        <p:txBody>
          <a:bodyPr>
            <a:noAutofit/>
          </a:bodyPr>
          <a:lstStyle/>
          <a:p>
            <a:r>
              <a:rPr lang="en-US" sz="4800" b="1" dirty="0"/>
              <a:t>Solution – </a:t>
            </a:r>
            <a:br>
              <a:rPr lang="en-US" sz="4800" b="1" dirty="0"/>
            </a:br>
            <a:r>
              <a:rPr lang="en-US" sz="4800" b="1" dirty="0" err="1"/>
              <a:t>AneX</a:t>
            </a:r>
            <a:endParaRPr lang="en-US" sz="4800" b="1" dirty="0"/>
          </a:p>
        </p:txBody>
      </p:sp>
      <p:pic>
        <p:nvPicPr>
          <p:cNvPr id="9" name="Picture 8" descr="A purple and white logo&#10;&#10;Description automatically generated">
            <a:extLst>
              <a:ext uri="{FF2B5EF4-FFF2-40B4-BE49-F238E27FC236}">
                <a16:creationId xmlns:a16="http://schemas.microsoft.com/office/drawing/2014/main" id="{A2140EA5-89BA-CA97-832B-1A617968D3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12"/>
          <a:stretch/>
        </p:blipFill>
        <p:spPr>
          <a:xfrm>
            <a:off x="20" y="10"/>
            <a:ext cx="5825047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pic>
        <p:nvPicPr>
          <p:cNvPr id="16" name="Content Placeholder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CC3C4B9-4F78-4FD6-580C-62F898895A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14" y="177804"/>
            <a:ext cx="3291547" cy="6502391"/>
          </a:xfrm>
        </p:spPr>
      </p:pic>
    </p:spTree>
    <p:extLst>
      <p:ext uri="{BB962C8B-B14F-4D97-AF65-F5344CB8AC3E}">
        <p14:creationId xmlns:p14="http://schemas.microsoft.com/office/powerpoint/2010/main" val="13211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AB8B-7EC4-4390-DA8B-28C8F3068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9229" y="228600"/>
            <a:ext cx="6251110" cy="1045464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How our app works</a:t>
            </a:r>
          </a:p>
        </p:txBody>
      </p:sp>
      <p:pic>
        <p:nvPicPr>
          <p:cNvPr id="18" name="Picture 17" descr="Technological background">
            <a:extLst>
              <a:ext uri="{FF2B5EF4-FFF2-40B4-BE49-F238E27FC236}">
                <a16:creationId xmlns:a16="http://schemas.microsoft.com/office/drawing/2014/main" id="{13462080-4DAE-EEF9-499C-16EF75CAA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67" r="34802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F7EFCE6-E7C1-3BF6-5A3E-4BC58154FF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510787"/>
              </p:ext>
            </p:extLst>
          </p:nvPr>
        </p:nvGraphicFramePr>
        <p:xfrm>
          <a:off x="4572000" y="1557867"/>
          <a:ext cx="7237942" cy="4825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659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23F03-D595-9944-4504-8327069C4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244743"/>
            <a:ext cx="6798541" cy="996420"/>
          </a:xfrm>
        </p:spPr>
        <p:txBody>
          <a:bodyPr anchor="b">
            <a:normAutofit/>
          </a:bodyPr>
          <a:lstStyle/>
          <a:p>
            <a:r>
              <a:rPr lang="en-US" sz="4400" b="1" dirty="0"/>
              <a:t>Background Working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C83366-7935-4E96-BCD2-4BFE0A8E9E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440961"/>
              </p:ext>
            </p:extLst>
          </p:nvPr>
        </p:nvGraphicFramePr>
        <p:xfrm>
          <a:off x="4494467" y="1576391"/>
          <a:ext cx="7223400" cy="490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ue background with a cloud and icons&#10;&#10;Description automatically generated">
            <a:extLst>
              <a:ext uri="{FF2B5EF4-FFF2-40B4-BE49-F238E27FC236}">
                <a16:creationId xmlns:a16="http://schemas.microsoft.com/office/drawing/2014/main" id="{B51CFDDB-5047-559B-E03E-F21A5EE8CF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29603" r="2960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79893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6B50-32D7-9737-8775-3B950D7AD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Our Recommendation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68637-63AC-A1D4-59A4-F057A9A30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419876"/>
            <a:ext cx="7010611" cy="5258715"/>
          </a:xfrm>
        </p:spPr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Handling missing values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NaN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 by forward filling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ffill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 and specific value replacement for certain columns like '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extended_upto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' and '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fast_charging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’.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Converting resolution strings into numerical 'pixels' values using a custom evaluation function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evaluate_resolution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Categorizing smartphones into different categories (“Flagship”, ”Mid-range”, and ”Average”)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Calculating ratings for camera quality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categorize_camera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), and performance (</a:t>
            </a:r>
            <a:r>
              <a:rPr lang="en-US" dirty="0" err="1">
                <a:solidFill>
                  <a:srgbClr val="D1D5DB"/>
                </a:solidFill>
                <a:effectLst/>
                <a:latin typeface="Söhne"/>
              </a:rPr>
              <a:t>categorize_performance</a:t>
            </a:r>
            <a:r>
              <a:rPr lang="en-US" dirty="0">
                <a:solidFill>
                  <a:srgbClr val="D1D5DB"/>
                </a:solidFill>
                <a:effectLst/>
                <a:latin typeface="Söhne"/>
              </a:rPr>
              <a:t>),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Calculating certain percentiles for getting the estimate of all smartphones (percentile function) </a:t>
            </a:r>
          </a:p>
          <a:p>
            <a:pPr algn="l">
              <a:buFont typeface="+mj-lt"/>
              <a:buAutoNum type="arabicPeriod"/>
            </a:pPr>
            <a:r>
              <a:rPr lang="en-US" i="0" dirty="0">
                <a:solidFill>
                  <a:srgbClr val="D1D5DB"/>
                </a:solidFill>
                <a:effectLst/>
                <a:latin typeface="Söhne"/>
              </a:rPr>
              <a:t>Adjusting ratings and recommendations dynamically based on user responses and predefined thresholds </a:t>
            </a: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Ex. If user needs a better camera, the phones with better </a:t>
            </a:r>
            <a:r>
              <a:rPr lang="en-US" sz="1800" dirty="0" err="1">
                <a:solidFill>
                  <a:srgbClr val="D1D5DB"/>
                </a:solidFill>
                <a:effectLst/>
                <a:latin typeface="Söhne"/>
              </a:rPr>
              <a:t>camera_ratings</a:t>
            </a: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 are given priority, </a:t>
            </a:r>
            <a:r>
              <a:rPr lang="en-US" sz="1800" dirty="0" err="1">
                <a:solidFill>
                  <a:srgbClr val="D1D5DB"/>
                </a:solidFill>
                <a:effectLst/>
                <a:latin typeface="Söhne"/>
              </a:rPr>
              <a:t>etc</a:t>
            </a:r>
            <a:endParaRPr lang="en-US" sz="1800" dirty="0">
              <a:solidFill>
                <a:srgbClr val="D1D5DB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D1D5DB"/>
                </a:solidFill>
                <a:effectLst/>
                <a:latin typeface="Söhne"/>
              </a:rPr>
              <a:t>Final Recommendation is exported as csv and also displayed.</a:t>
            </a:r>
            <a:endParaRPr lang="en-US" dirty="0">
              <a:solidFill>
                <a:srgbClr val="D1D5DB"/>
              </a:solidFill>
              <a:effectLst/>
              <a:latin typeface="Söhne"/>
            </a:endParaRPr>
          </a:p>
          <a:p>
            <a:pPr marL="450000" lvl="1" indent="0">
              <a:buNone/>
            </a:pPr>
            <a:endParaRPr lang="en-US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F8AEC-B6BE-E56C-5DBA-E9CA37316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47844" y="2189956"/>
            <a:ext cx="4405490" cy="247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2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A581-F029-B62D-BDA3-A066B912D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59" y="499533"/>
            <a:ext cx="6248404" cy="108051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b="1" dirty="0"/>
              <a:t>Feasibility and Scalability: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EE52-8CE4-79B5-9DE8-9CF4D2D30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423" y="1580050"/>
            <a:ext cx="6909482" cy="4778417"/>
          </a:xfrm>
        </p:spPr>
        <p:txBody>
          <a:bodyPr anchor="ctr">
            <a:normAutofit/>
          </a:bodyPr>
          <a:lstStyle/>
          <a:p>
            <a:pPr>
              <a:buClr>
                <a:srgbClr val="804DDA"/>
              </a:buClr>
            </a:pPr>
            <a:r>
              <a:rPr lang="en-US" sz="2800" dirty="0"/>
              <a:t>23M+ smartphones users in Nepal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22M+ people with internet access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Every 3.25 years a person buys a new phone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35 billion+ in smartphones import (2023)</a:t>
            </a:r>
          </a:p>
          <a:p>
            <a:pPr>
              <a:buClr>
                <a:srgbClr val="804DDA"/>
              </a:buClr>
            </a:pPr>
            <a:r>
              <a:rPr lang="en-US" sz="2800" dirty="0"/>
              <a:t>Access to smartphones and trend of buying the latest and best only growing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CF706DA-13E8-4A4F-9260-551FB8127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474D7-A129-2E49-C90C-209B505D49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0" r="15846" b="-2"/>
          <a:stretch/>
        </p:blipFill>
        <p:spPr>
          <a:xfrm>
            <a:off x="7552945" y="643465"/>
            <a:ext cx="3995592" cy="510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4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1BFFB-E9E8-8779-2164-CF1823A84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Autofit/>
          </a:bodyPr>
          <a:lstStyle/>
          <a:p>
            <a:r>
              <a:rPr lang="en-US" b="1" dirty="0"/>
              <a:t>Additional Improvements: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79EF5-10E5-1F4A-7D3E-673402041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9058" y="1724628"/>
            <a:ext cx="6251110" cy="46298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Add other specifications such as :</a:t>
            </a:r>
          </a:p>
          <a:p>
            <a:pPr lvl="1"/>
            <a:r>
              <a:rPr lang="en-US" sz="2200" dirty="0"/>
              <a:t>Display Panel Type</a:t>
            </a:r>
          </a:p>
          <a:p>
            <a:pPr lvl="1"/>
            <a:r>
              <a:rPr lang="en-US" sz="2200" dirty="0"/>
              <a:t>Price for each storage model</a:t>
            </a:r>
          </a:p>
          <a:p>
            <a:pPr lvl="1"/>
            <a:r>
              <a:rPr lang="en-US" sz="2200" dirty="0"/>
              <a:t>Display Brightness</a:t>
            </a:r>
          </a:p>
          <a:p>
            <a:pPr lvl="1"/>
            <a:r>
              <a:rPr lang="en-US" sz="2200" dirty="0"/>
              <a:t>Speaker Ratings</a:t>
            </a:r>
          </a:p>
          <a:p>
            <a:pPr lvl="1"/>
            <a:r>
              <a:rPr lang="en-US" sz="2200" dirty="0"/>
              <a:t>Wireless Charging support</a:t>
            </a:r>
          </a:p>
          <a:p>
            <a:pPr lvl="1"/>
            <a:r>
              <a:rPr lang="en-US" sz="2200" dirty="0"/>
              <a:t>Year or Release</a:t>
            </a:r>
          </a:p>
          <a:p>
            <a:r>
              <a:rPr lang="en-US" sz="2400" dirty="0"/>
              <a:t>Add Nepali Prices</a:t>
            </a:r>
          </a:p>
          <a:p>
            <a:r>
              <a:rPr lang="en-US" sz="2400" dirty="0"/>
              <a:t>Improve the UX/UI further</a:t>
            </a:r>
          </a:p>
          <a:p>
            <a:r>
              <a:rPr lang="en-US" sz="2400" dirty="0"/>
              <a:t>Fine-tuning of recommendation engine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702C1195-3754-CB0D-18AA-4E56DE666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43" r="669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7073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46E6-BC28-FD0C-2749-B7B860C4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US" sz="80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B431D-AFFC-4CE6-1424-7E5067CA3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chemeClr val="tx1">
                    <a:alpha val="80000"/>
                  </a:schemeClr>
                </a:solidFill>
              </a:rPr>
              <a:t>Thank you for considering our project</a:t>
            </a:r>
          </a:p>
        </p:txBody>
      </p:sp>
    </p:spTree>
    <p:extLst>
      <p:ext uri="{BB962C8B-B14F-4D97-AF65-F5344CB8AC3E}">
        <p14:creationId xmlns:p14="http://schemas.microsoft.com/office/powerpoint/2010/main" val="34165879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449</TotalTime>
  <Words>331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Calisto MT</vt:lpstr>
      <vt:lpstr>Söhne</vt:lpstr>
      <vt:lpstr>Wingdings 2</vt:lpstr>
      <vt:lpstr>Slate</vt:lpstr>
      <vt:lpstr>AneX  - Prototype  Your Personalized Smartphone Advisor</vt:lpstr>
      <vt:lpstr>Problem Statement:</vt:lpstr>
      <vt:lpstr>Solution –  AneX</vt:lpstr>
      <vt:lpstr>How our app works</vt:lpstr>
      <vt:lpstr>Background Working</vt:lpstr>
      <vt:lpstr>Inside Our Recommendation Engine</vt:lpstr>
      <vt:lpstr>Feasibility and Scalability:</vt:lpstr>
      <vt:lpstr>Additional Improvements: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Startup Proposal: AneX - Your Personalized Smartphone Advisor</dc:title>
  <dc:creator>Lukeko Secret</dc:creator>
  <cp:lastModifiedBy>Lukeko Secret</cp:lastModifiedBy>
  <cp:revision>27</cp:revision>
  <dcterms:created xsi:type="dcterms:W3CDTF">2023-07-23T17:15:40Z</dcterms:created>
  <dcterms:modified xsi:type="dcterms:W3CDTF">2024-04-26T05:58:15Z</dcterms:modified>
</cp:coreProperties>
</file>