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53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6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C2FF18-530A-49E2-8C42-B45EAB1B004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1DB-5EC0-400B-B310-9241E3AB4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litchyStar717/C-Project-1st-S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C53A-5321-4E5D-ACD1-F4DADB5B3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085" y="687780"/>
            <a:ext cx="8825658" cy="3329581"/>
          </a:xfrm>
        </p:spPr>
        <p:txBody>
          <a:bodyPr/>
          <a:lstStyle/>
          <a:p>
            <a:r>
              <a:rPr lang="en-US" sz="5400" b="1" dirty="0">
                <a:solidFill>
                  <a:srgbClr val="7030A0"/>
                </a:solidFill>
              </a:rPr>
              <a:t>Teachers’ 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947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3D8-7392-474D-8517-64FC6EC8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5666-9A14-48D4-8814-0A888CDE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 was to create something without any external headers.</a:t>
            </a:r>
          </a:p>
          <a:p>
            <a:r>
              <a:rPr lang="en-US" dirty="0"/>
              <a:t>Being </a:t>
            </a:r>
            <a:r>
              <a:rPr lang="en-US" dirty="0" err="1"/>
              <a:t>pulchowkians</a:t>
            </a:r>
            <a:r>
              <a:rPr lang="en-US" dirty="0"/>
              <a:t>, we are very fond of teachers. So wanted to create something related to teachers.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7650-7F9E-474C-82F5-F055C378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D681-FACC-4C7F-89C8-F3F96648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Has 2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AddEntry.c</a:t>
            </a:r>
            <a:endParaRPr lang="en-US" dirty="0"/>
          </a:p>
          <a:p>
            <a:r>
              <a:rPr lang="en-US" dirty="0" err="1"/>
              <a:t>ViewRatings.c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8D9F-9D4C-48BE-B564-C05A1B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AddEntry.c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38D6-AB30-401E-B1F8-05CF9D76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entering the ratings by students. </a:t>
            </a:r>
          </a:p>
          <a:p>
            <a:r>
              <a:rPr lang="en-US" dirty="0"/>
              <a:t>Convenient for multiple students to enter rating one by one.</a:t>
            </a:r>
          </a:p>
          <a:p>
            <a:r>
              <a:rPr lang="en-US" dirty="0"/>
              <a:t>Steps are very easy to follow</a:t>
            </a:r>
          </a:p>
        </p:txBody>
      </p:sp>
    </p:spTree>
    <p:extLst>
      <p:ext uri="{BB962C8B-B14F-4D97-AF65-F5344CB8AC3E}">
        <p14:creationId xmlns:p14="http://schemas.microsoft.com/office/powerpoint/2010/main" val="211434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131-B80C-4379-BD08-A1CF736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ViewRatings.c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C9B3-F49E-4681-A03A-748749A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viewing the ratings</a:t>
            </a:r>
          </a:p>
          <a:p>
            <a:r>
              <a:rPr lang="en-US" dirty="0"/>
              <a:t>Has several options / ways to view the rating</a:t>
            </a:r>
          </a:p>
          <a:p>
            <a:r>
              <a:rPr lang="en-US" dirty="0"/>
              <a:t>Helps to get an idea prom a student’s or a teacher’s prospective</a:t>
            </a:r>
          </a:p>
          <a:p>
            <a:r>
              <a:rPr lang="en-US" dirty="0"/>
              <a:t>Easy to follow along</a:t>
            </a:r>
          </a:p>
        </p:txBody>
      </p:sp>
    </p:spTree>
    <p:extLst>
      <p:ext uri="{BB962C8B-B14F-4D97-AF65-F5344CB8AC3E}">
        <p14:creationId xmlns:p14="http://schemas.microsoft.com/office/powerpoint/2010/main" val="1605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5E4E-F3E2-42CF-9C22-6CB8BBB4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Programming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EF92-0C15-4C46-8B0B-8AC91CCB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many inputs to test if threw any errors. But it ran as expected</a:t>
            </a:r>
          </a:p>
          <a:p>
            <a:r>
              <a:rPr lang="en-US" dirty="0"/>
              <a:t>The data stored in the database are just random numbers we entered. Its not the real ratings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734D-BB6C-4017-9A70-36467580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957D-1775-4456-AE27-BB55A2B0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confidentially rate without giving away your roll no so that that is no back tracking</a:t>
            </a:r>
          </a:p>
          <a:p>
            <a:r>
              <a:rPr lang="en-US" dirty="0"/>
              <a:t>Sorting teachers based on ratings (mean and standard deviation)</a:t>
            </a:r>
          </a:p>
          <a:p>
            <a:r>
              <a:rPr lang="en-US" dirty="0"/>
              <a:t>A better graphical interface</a:t>
            </a:r>
          </a:p>
          <a:p>
            <a:r>
              <a:rPr lang="en-US" dirty="0"/>
              <a:t>Cloud usage so that the database is shared and users can use globally rather than locally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3D8C-E2FA-4495-BD9E-9EBEF2EC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can get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4BC8-B2CD-42A0-B119-471DEF74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https://github.com/GlitchyStar717/C-Project-1st-Sem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83034-0A53-4516-A87C-85102838B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67" y="2559132"/>
            <a:ext cx="2648197" cy="26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4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BC18-C35F-4A56-A79B-6E73FEA3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12" y="838666"/>
            <a:ext cx="9404723" cy="5425568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7030A0"/>
                </a:solidFill>
              </a:rPr>
              <a:t>Thank You for your time and interest</a:t>
            </a:r>
            <a:br>
              <a:rPr lang="en-US" sz="6600" dirty="0">
                <a:solidFill>
                  <a:srgbClr val="7030A0"/>
                </a:solidFill>
              </a:rPr>
            </a:br>
            <a:br>
              <a:rPr lang="en-US" sz="6600" dirty="0">
                <a:solidFill>
                  <a:srgbClr val="7030A0"/>
                </a:solidFill>
              </a:rPr>
            </a:br>
            <a:br>
              <a:rPr lang="en-US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7030A0"/>
                </a:solidFill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304987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224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Teachers’ Rating System</vt:lpstr>
      <vt:lpstr>Background</vt:lpstr>
      <vt:lpstr>Working</vt:lpstr>
      <vt:lpstr>AddEntry.c</vt:lpstr>
      <vt:lpstr>ViewRatings.c</vt:lpstr>
      <vt:lpstr>Post Programming and Uses</vt:lpstr>
      <vt:lpstr>What to add?</vt:lpstr>
      <vt:lpstr>How you can get access?</vt:lpstr>
      <vt:lpstr>Thank You for your time and interest 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Rating System</dc:title>
  <dc:creator>GlitchyStar</dc:creator>
  <cp:lastModifiedBy>GlitchyStar</cp:lastModifiedBy>
  <cp:revision>2</cp:revision>
  <dcterms:created xsi:type="dcterms:W3CDTF">2022-08-09T01:27:39Z</dcterms:created>
  <dcterms:modified xsi:type="dcterms:W3CDTF">2022-08-09T01:45:46Z</dcterms:modified>
</cp:coreProperties>
</file>