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PLACEHOLDER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8000"/>
      </a:accent1>
      <a:accent2>
        <a:srgbClr val="FF0000"/>
      </a:accent2>
      <a:accent3>
        <a:srgbClr val="00FFFF"/>
      </a:accent3>
      <a:accent4>
        <a:srgbClr val="964B00"/>
      </a:accent4>
      <a:accent5>
        <a:srgbClr val="FF69B4"/>
      </a:accent5>
      <a:accent6>
        <a:srgbClr val="33CC33"/>
      </a:accent6>
      <a:hlink>
        <a:srgbClr val="0000FF"/>
      </a:hlink>
      <a:folHlink>
        <a:srgbClr val="C0C0C0"/>
      </a:folHlink>
    </a:clrScheme>
    <a:fontScheme name="Office">
      <a:majorFont>
        <a:latin typeface="Arial Blac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