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8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5CF3E9-F5CB-4080-B5CE-A5E90E49E55E}" v="218" dt="2023-11-07T18:12:32.5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ez, Gloria B." userId="68741e01-dc1c-442c-be24-31d44b7c2219" providerId="ADAL" clId="{8D5CF3E9-F5CB-4080-B5CE-A5E90E49E55E}"/>
    <pc:docChg chg="undo custSel addSld delSld modSld sldOrd">
      <pc:chgData name="Fernandez, Gloria B." userId="68741e01-dc1c-442c-be24-31d44b7c2219" providerId="ADAL" clId="{8D5CF3E9-F5CB-4080-B5CE-A5E90E49E55E}" dt="2023-11-07T18:14:16.473" v="1448" actId="47"/>
      <pc:docMkLst>
        <pc:docMk/>
      </pc:docMkLst>
      <pc:sldChg chg="modSp mod">
        <pc:chgData name="Fernandez, Gloria B." userId="68741e01-dc1c-442c-be24-31d44b7c2219" providerId="ADAL" clId="{8D5CF3E9-F5CB-4080-B5CE-A5E90E49E55E}" dt="2023-10-30T18:31:02.130" v="2" actId="1076"/>
        <pc:sldMkLst>
          <pc:docMk/>
          <pc:sldMk cId="4258540471" sldId="256"/>
        </pc:sldMkLst>
        <pc:spChg chg="mod">
          <ac:chgData name="Fernandez, Gloria B." userId="68741e01-dc1c-442c-be24-31d44b7c2219" providerId="ADAL" clId="{8D5CF3E9-F5CB-4080-B5CE-A5E90E49E55E}" dt="2023-10-30T18:31:02.130" v="2" actId="1076"/>
          <ac:spMkLst>
            <pc:docMk/>
            <pc:sldMk cId="4258540471" sldId="256"/>
            <ac:spMk id="2" creationId="{9B2CA463-AEB0-7317-5657-19FE640C0BF7}"/>
          </ac:spMkLst>
        </pc:spChg>
      </pc:sldChg>
      <pc:sldChg chg="addSp modSp mod">
        <pc:chgData name="Fernandez, Gloria B." userId="68741e01-dc1c-442c-be24-31d44b7c2219" providerId="ADAL" clId="{8D5CF3E9-F5CB-4080-B5CE-A5E90E49E55E}" dt="2023-11-07T17:52:53.483" v="1065" actId="20577"/>
        <pc:sldMkLst>
          <pc:docMk/>
          <pc:sldMk cId="1925983035" sldId="257"/>
        </pc:sldMkLst>
        <pc:spChg chg="mod">
          <ac:chgData name="Fernandez, Gloria B." userId="68741e01-dc1c-442c-be24-31d44b7c2219" providerId="ADAL" clId="{8D5CF3E9-F5CB-4080-B5CE-A5E90E49E55E}" dt="2023-11-07T17:52:53.483" v="1065" actId="20577"/>
          <ac:spMkLst>
            <pc:docMk/>
            <pc:sldMk cId="1925983035" sldId="257"/>
            <ac:spMk id="4" creationId="{D6338BA4-87BF-C7DD-C098-151E3D61AE00}"/>
          </ac:spMkLst>
        </pc:spChg>
        <pc:picChg chg="add mod">
          <ac:chgData name="Fernandez, Gloria B." userId="68741e01-dc1c-442c-be24-31d44b7c2219" providerId="ADAL" clId="{8D5CF3E9-F5CB-4080-B5CE-A5E90E49E55E}" dt="2023-10-31T16:33:58.075" v="201" actId="1076"/>
          <ac:picMkLst>
            <pc:docMk/>
            <pc:sldMk cId="1925983035" sldId="257"/>
            <ac:picMk id="6" creationId="{1E45CDE4-6289-0346-659B-5AB6C68AF202}"/>
          </ac:picMkLst>
        </pc:picChg>
      </pc:sldChg>
      <pc:sldChg chg="addSp modSp mod">
        <pc:chgData name="Fernandez, Gloria B." userId="68741e01-dc1c-442c-be24-31d44b7c2219" providerId="ADAL" clId="{8D5CF3E9-F5CB-4080-B5CE-A5E90E49E55E}" dt="2023-10-31T16:33:40.895" v="199" actId="1076"/>
        <pc:sldMkLst>
          <pc:docMk/>
          <pc:sldMk cId="1265421194" sldId="258"/>
        </pc:sldMkLst>
        <pc:graphicFrameChg chg="mod">
          <ac:chgData name="Fernandez, Gloria B." userId="68741e01-dc1c-442c-be24-31d44b7c2219" providerId="ADAL" clId="{8D5CF3E9-F5CB-4080-B5CE-A5E90E49E55E}" dt="2023-10-31T16:33:40.895" v="199" actId="1076"/>
          <ac:graphicFrameMkLst>
            <pc:docMk/>
            <pc:sldMk cId="1265421194" sldId="258"/>
            <ac:graphicFrameMk id="5" creationId="{A57B8D9C-6618-A25B-9F9D-F04BBB93E93B}"/>
          </ac:graphicFrameMkLst>
        </pc:graphicFrameChg>
        <pc:picChg chg="add mod">
          <ac:chgData name="Fernandez, Gloria B." userId="68741e01-dc1c-442c-be24-31d44b7c2219" providerId="ADAL" clId="{8D5CF3E9-F5CB-4080-B5CE-A5E90E49E55E}" dt="2023-10-31T16:33:37.100" v="198" actId="1076"/>
          <ac:picMkLst>
            <pc:docMk/>
            <pc:sldMk cId="1265421194" sldId="258"/>
            <ac:picMk id="6" creationId="{8F92EF3A-671D-6E9F-F1B0-9AB48D3AC9DA}"/>
          </ac:picMkLst>
        </pc:picChg>
      </pc:sldChg>
      <pc:sldChg chg="addSp delSp modSp mod setBg">
        <pc:chgData name="Fernandez, Gloria B." userId="68741e01-dc1c-442c-be24-31d44b7c2219" providerId="ADAL" clId="{8D5CF3E9-F5CB-4080-B5CE-A5E90E49E55E}" dt="2023-11-07T17:53:08.711" v="1067" actId="21"/>
        <pc:sldMkLst>
          <pc:docMk/>
          <pc:sldMk cId="3359461328" sldId="259"/>
        </pc:sldMkLst>
        <pc:spChg chg="add mod">
          <ac:chgData name="Fernandez, Gloria B." userId="68741e01-dc1c-442c-be24-31d44b7c2219" providerId="ADAL" clId="{8D5CF3E9-F5CB-4080-B5CE-A5E90E49E55E}" dt="2023-11-07T17:30:36.010" v="613" actId="207"/>
          <ac:spMkLst>
            <pc:docMk/>
            <pc:sldMk cId="3359461328" sldId="259"/>
            <ac:spMk id="2" creationId="{7AC442D3-888A-F4E8-527E-7D7D30D86481}"/>
          </ac:spMkLst>
        </pc:spChg>
        <pc:spChg chg="mod">
          <ac:chgData name="Fernandez, Gloria B." userId="68741e01-dc1c-442c-be24-31d44b7c2219" providerId="ADAL" clId="{8D5CF3E9-F5CB-4080-B5CE-A5E90E49E55E}" dt="2023-10-31T16:17:04.931" v="87" actId="14100"/>
          <ac:spMkLst>
            <pc:docMk/>
            <pc:sldMk cId="3359461328" sldId="259"/>
            <ac:spMk id="8" creationId="{34FA6CE1-D695-B90E-5AB4-C6A86EE163B2}"/>
          </ac:spMkLst>
        </pc:spChg>
        <pc:spChg chg="add mod">
          <ac:chgData name="Fernandez, Gloria B." userId="68741e01-dc1c-442c-be24-31d44b7c2219" providerId="ADAL" clId="{8D5CF3E9-F5CB-4080-B5CE-A5E90E49E55E}" dt="2023-11-07T17:31:17.257" v="702" actId="14100"/>
          <ac:spMkLst>
            <pc:docMk/>
            <pc:sldMk cId="3359461328" sldId="259"/>
            <ac:spMk id="12" creationId="{AADF970D-D858-EFF0-A2CA-850B86550A8B}"/>
          </ac:spMkLst>
        </pc:spChg>
        <pc:spChg chg="add del mod">
          <ac:chgData name="Fernandez, Gloria B." userId="68741e01-dc1c-442c-be24-31d44b7c2219" providerId="ADAL" clId="{8D5CF3E9-F5CB-4080-B5CE-A5E90E49E55E}" dt="2023-11-07T17:53:08.711" v="1067" actId="21"/>
          <ac:spMkLst>
            <pc:docMk/>
            <pc:sldMk cId="3359461328" sldId="259"/>
            <ac:spMk id="13" creationId="{C24C5255-D382-CF37-A28B-00A649AF2F27}"/>
          </ac:spMkLst>
        </pc:spChg>
        <pc:spChg chg="add">
          <ac:chgData name="Fernandez, Gloria B." userId="68741e01-dc1c-442c-be24-31d44b7c2219" providerId="ADAL" clId="{8D5CF3E9-F5CB-4080-B5CE-A5E90E49E55E}" dt="2023-10-30T19:10:37.264" v="67" actId="26606"/>
          <ac:spMkLst>
            <pc:docMk/>
            <pc:sldMk cId="3359461328" sldId="259"/>
            <ac:spMk id="15" creationId="{F1174801-1395-44C5-9B00-CCAC45C056E7}"/>
          </ac:spMkLst>
        </pc:spChg>
        <pc:spChg chg="add">
          <ac:chgData name="Fernandez, Gloria B." userId="68741e01-dc1c-442c-be24-31d44b7c2219" providerId="ADAL" clId="{8D5CF3E9-F5CB-4080-B5CE-A5E90E49E55E}" dt="2023-10-30T19:10:37.264" v="67" actId="26606"/>
          <ac:spMkLst>
            <pc:docMk/>
            <pc:sldMk cId="3359461328" sldId="259"/>
            <ac:spMk id="17" creationId="{996DFAFB-BCE1-4BEC-82FB-D574234DEF0A}"/>
          </ac:spMkLst>
        </pc:spChg>
        <pc:grpChg chg="add">
          <ac:chgData name="Fernandez, Gloria B." userId="68741e01-dc1c-442c-be24-31d44b7c2219" providerId="ADAL" clId="{8D5CF3E9-F5CB-4080-B5CE-A5E90E49E55E}" dt="2023-10-30T19:10:37.264" v="67" actId="26606"/>
          <ac:grpSpMkLst>
            <pc:docMk/>
            <pc:sldMk cId="3359461328" sldId="259"/>
            <ac:grpSpMk id="19" creationId="{76C57F27-5AD9-48AC-8DF4-740C7FFA86AD}"/>
          </ac:grpSpMkLst>
        </pc:grpChg>
        <pc:grpChg chg="add">
          <ac:chgData name="Fernandez, Gloria B." userId="68741e01-dc1c-442c-be24-31d44b7c2219" providerId="ADAL" clId="{8D5CF3E9-F5CB-4080-B5CE-A5E90E49E55E}" dt="2023-10-30T19:10:37.264" v="67" actId="26606"/>
          <ac:grpSpMkLst>
            <pc:docMk/>
            <pc:sldMk cId="3359461328" sldId="259"/>
            <ac:grpSpMk id="29" creationId="{8470ADF7-086F-4892-83D9-4F8B12F30075}"/>
          </ac:grpSpMkLst>
        </pc:grpChg>
        <pc:grpChg chg="add">
          <ac:chgData name="Fernandez, Gloria B." userId="68741e01-dc1c-442c-be24-31d44b7c2219" providerId="ADAL" clId="{8D5CF3E9-F5CB-4080-B5CE-A5E90E49E55E}" dt="2023-10-30T19:10:37.264" v="67" actId="26606"/>
          <ac:grpSpMkLst>
            <pc:docMk/>
            <pc:sldMk cId="3359461328" sldId="259"/>
            <ac:grpSpMk id="33" creationId="{D9A7A519-71A4-4A41-A58F-BAF342204741}"/>
          </ac:grpSpMkLst>
        </pc:grpChg>
        <pc:picChg chg="mod ord">
          <ac:chgData name="Fernandez, Gloria B." userId="68741e01-dc1c-442c-be24-31d44b7c2219" providerId="ADAL" clId="{8D5CF3E9-F5CB-4080-B5CE-A5E90E49E55E}" dt="2023-11-07T17:29:11.331" v="553" actId="1076"/>
          <ac:picMkLst>
            <pc:docMk/>
            <pc:sldMk cId="3359461328" sldId="259"/>
            <ac:picMk id="5" creationId="{1B927941-53A5-DD90-680A-51A4BD7EFE14}"/>
          </ac:picMkLst>
        </pc:picChg>
        <pc:picChg chg="del mod ord">
          <ac:chgData name="Fernandez, Gloria B." userId="68741e01-dc1c-442c-be24-31d44b7c2219" providerId="ADAL" clId="{8D5CF3E9-F5CB-4080-B5CE-A5E90E49E55E}" dt="2023-11-07T17:29:05.838" v="551" actId="478"/>
          <ac:picMkLst>
            <pc:docMk/>
            <pc:sldMk cId="3359461328" sldId="259"/>
            <ac:picMk id="7" creationId="{1617448B-E96E-2E73-7192-586C0B3764BF}"/>
          </ac:picMkLst>
        </pc:picChg>
        <pc:picChg chg="add mod">
          <ac:chgData name="Fernandez, Gloria B." userId="68741e01-dc1c-442c-be24-31d44b7c2219" providerId="ADAL" clId="{8D5CF3E9-F5CB-4080-B5CE-A5E90E49E55E}" dt="2023-11-07T17:30:15.841" v="608" actId="1076"/>
          <ac:picMkLst>
            <pc:docMk/>
            <pc:sldMk cId="3359461328" sldId="259"/>
            <ac:picMk id="10" creationId="{61AD355C-CA4F-A56F-EDD3-5383F5D984CD}"/>
          </ac:picMkLst>
        </pc:picChg>
        <pc:cxnChg chg="add mod">
          <ac:chgData name="Fernandez, Gloria B." userId="68741e01-dc1c-442c-be24-31d44b7c2219" providerId="ADAL" clId="{8D5CF3E9-F5CB-4080-B5CE-A5E90E49E55E}" dt="2023-11-07T17:30:31.603" v="612" actId="208"/>
          <ac:cxnSpMkLst>
            <pc:docMk/>
            <pc:sldMk cId="3359461328" sldId="259"/>
            <ac:cxnSpMk id="3" creationId="{C236732F-C72C-AB54-C655-0C70F2BD34B5}"/>
          </ac:cxnSpMkLst>
        </pc:cxnChg>
        <pc:cxnChg chg="add mod">
          <ac:chgData name="Fernandez, Gloria B." userId="68741e01-dc1c-442c-be24-31d44b7c2219" providerId="ADAL" clId="{8D5CF3E9-F5CB-4080-B5CE-A5E90E49E55E}" dt="2023-11-07T17:31:54.950" v="715" actId="14100"/>
          <ac:cxnSpMkLst>
            <pc:docMk/>
            <pc:sldMk cId="3359461328" sldId="259"/>
            <ac:cxnSpMk id="14" creationId="{A83D67AA-2922-E6BA-06A7-F0CBDE9AE6AE}"/>
          </ac:cxnSpMkLst>
        </pc:cxnChg>
      </pc:sldChg>
      <pc:sldChg chg="addSp modSp mod">
        <pc:chgData name="Fernandez, Gloria B." userId="68741e01-dc1c-442c-be24-31d44b7c2219" providerId="ADAL" clId="{8D5CF3E9-F5CB-4080-B5CE-A5E90E49E55E}" dt="2023-10-30T18:58:47.781" v="59" actId="1076"/>
        <pc:sldMkLst>
          <pc:docMk/>
          <pc:sldMk cId="244584787" sldId="260"/>
        </pc:sldMkLst>
        <pc:spChg chg="add mod">
          <ac:chgData name="Fernandez, Gloria B." userId="68741e01-dc1c-442c-be24-31d44b7c2219" providerId="ADAL" clId="{8D5CF3E9-F5CB-4080-B5CE-A5E90E49E55E}" dt="2023-10-30T18:58:47.781" v="59" actId="1076"/>
          <ac:spMkLst>
            <pc:docMk/>
            <pc:sldMk cId="244584787" sldId="260"/>
            <ac:spMk id="4" creationId="{91053AB1-39B5-4D69-4445-D5CD664EF621}"/>
          </ac:spMkLst>
        </pc:spChg>
        <pc:graphicFrameChg chg="add mod modGraphic">
          <ac:chgData name="Fernandez, Gloria B." userId="68741e01-dc1c-442c-be24-31d44b7c2219" providerId="ADAL" clId="{8D5CF3E9-F5CB-4080-B5CE-A5E90E49E55E}" dt="2023-10-30T18:58:38.638" v="56" actId="14100"/>
          <ac:graphicFrameMkLst>
            <pc:docMk/>
            <pc:sldMk cId="244584787" sldId="260"/>
            <ac:graphicFrameMk id="5" creationId="{2BD2CDAE-AFF6-3BD9-9428-C7D7C8BCC78F}"/>
          </ac:graphicFrameMkLst>
        </pc:graphicFrameChg>
      </pc:sldChg>
      <pc:sldChg chg="addSp delSp modSp new mod">
        <pc:chgData name="Fernandez, Gloria B." userId="68741e01-dc1c-442c-be24-31d44b7c2219" providerId="ADAL" clId="{8D5CF3E9-F5CB-4080-B5CE-A5E90E49E55E}" dt="2023-11-07T17:54:05.579" v="1085" actId="1076"/>
        <pc:sldMkLst>
          <pc:docMk/>
          <pc:sldMk cId="741997960" sldId="261"/>
        </pc:sldMkLst>
        <pc:spChg chg="del">
          <ac:chgData name="Fernandez, Gloria B." userId="68741e01-dc1c-442c-be24-31d44b7c2219" providerId="ADAL" clId="{8D5CF3E9-F5CB-4080-B5CE-A5E90E49E55E}" dt="2023-10-30T18:59:12.625" v="62" actId="478"/>
          <ac:spMkLst>
            <pc:docMk/>
            <pc:sldMk cId="741997960" sldId="261"/>
            <ac:spMk id="2" creationId="{847BFD55-A50C-374C-4F55-49EB7F6694F9}"/>
          </ac:spMkLst>
        </pc:spChg>
        <pc:spChg chg="add mod">
          <ac:chgData name="Fernandez, Gloria B." userId="68741e01-dc1c-442c-be24-31d44b7c2219" providerId="ADAL" clId="{8D5CF3E9-F5CB-4080-B5CE-A5E90E49E55E}" dt="2023-11-07T17:33:15.114" v="866" actId="14100"/>
          <ac:spMkLst>
            <pc:docMk/>
            <pc:sldMk cId="741997960" sldId="261"/>
            <ac:spMk id="2" creationId="{CEAFC95D-722A-AEA9-1924-B9D0BCDAF7E3}"/>
          </ac:spMkLst>
        </pc:spChg>
        <pc:spChg chg="add mod ord">
          <ac:chgData name="Fernandez, Gloria B." userId="68741e01-dc1c-442c-be24-31d44b7c2219" providerId="ADAL" clId="{8D5CF3E9-F5CB-4080-B5CE-A5E90E49E55E}" dt="2023-11-07T17:34:11.514" v="928" actId="14100"/>
          <ac:spMkLst>
            <pc:docMk/>
            <pc:sldMk cId="741997960" sldId="261"/>
            <ac:spMk id="3" creationId="{0E762C3F-F98F-9929-F3A3-4A02ACE87CFE}"/>
          </ac:spMkLst>
        </pc:spChg>
        <pc:spChg chg="del">
          <ac:chgData name="Fernandez, Gloria B." userId="68741e01-dc1c-442c-be24-31d44b7c2219" providerId="ADAL" clId="{8D5CF3E9-F5CB-4080-B5CE-A5E90E49E55E}" dt="2023-10-30T18:59:11.154" v="61" actId="478"/>
          <ac:spMkLst>
            <pc:docMk/>
            <pc:sldMk cId="741997960" sldId="261"/>
            <ac:spMk id="3" creationId="{53061D7E-F946-F15C-E3D9-EE28AC5B8402}"/>
          </ac:spMkLst>
        </pc:spChg>
        <pc:spChg chg="add mod">
          <ac:chgData name="Fernandez, Gloria B." userId="68741e01-dc1c-442c-be24-31d44b7c2219" providerId="ADAL" clId="{8D5CF3E9-F5CB-4080-B5CE-A5E90E49E55E}" dt="2023-10-31T16:17:20.996" v="111" actId="20577"/>
          <ac:spMkLst>
            <pc:docMk/>
            <pc:sldMk cId="741997960" sldId="261"/>
            <ac:spMk id="4" creationId="{E59800AF-1F1C-A824-4CD0-1CC805EFDE84}"/>
          </ac:spMkLst>
        </pc:spChg>
        <pc:spChg chg="add del mod">
          <ac:chgData name="Fernandez, Gloria B." userId="68741e01-dc1c-442c-be24-31d44b7c2219" providerId="ADAL" clId="{8D5CF3E9-F5CB-4080-B5CE-A5E90E49E55E}" dt="2023-11-07T17:53:40.462" v="1077" actId="478"/>
          <ac:spMkLst>
            <pc:docMk/>
            <pc:sldMk cId="741997960" sldId="261"/>
            <ac:spMk id="5" creationId="{69B22190-F174-1F16-ACA3-514EFB3B519F}"/>
          </ac:spMkLst>
        </pc:spChg>
        <pc:picChg chg="add mod">
          <ac:chgData name="Fernandez, Gloria B." userId="68741e01-dc1c-442c-be24-31d44b7c2219" providerId="ADAL" clId="{8D5CF3E9-F5CB-4080-B5CE-A5E90E49E55E}" dt="2023-11-07T17:33:09.889" v="864" actId="1076"/>
          <ac:picMkLst>
            <pc:docMk/>
            <pc:sldMk cId="741997960" sldId="261"/>
            <ac:picMk id="6" creationId="{E72DF3D7-1A98-0955-47C9-DB6A16A967AD}"/>
          </ac:picMkLst>
        </pc:picChg>
        <pc:picChg chg="add mod">
          <ac:chgData name="Fernandez, Gloria B." userId="68741e01-dc1c-442c-be24-31d44b7c2219" providerId="ADAL" clId="{8D5CF3E9-F5CB-4080-B5CE-A5E90E49E55E}" dt="2023-11-07T17:33:45.149" v="922" actId="1076"/>
          <ac:picMkLst>
            <pc:docMk/>
            <pc:sldMk cId="741997960" sldId="261"/>
            <ac:picMk id="7" creationId="{ECC04B43-45F5-8747-A530-22D53B3E5957}"/>
          </ac:picMkLst>
        </pc:picChg>
        <pc:cxnChg chg="add mod">
          <ac:chgData name="Fernandez, Gloria B." userId="68741e01-dc1c-442c-be24-31d44b7c2219" providerId="ADAL" clId="{8D5CF3E9-F5CB-4080-B5CE-A5E90E49E55E}" dt="2023-11-07T17:54:05.579" v="1085" actId="1076"/>
          <ac:cxnSpMkLst>
            <pc:docMk/>
            <pc:sldMk cId="741997960" sldId="261"/>
            <ac:cxnSpMk id="9" creationId="{A57C0EE6-D856-DD98-FBE7-1ABC99888087}"/>
          </ac:cxnSpMkLst>
        </pc:cxnChg>
      </pc:sldChg>
      <pc:sldChg chg="addSp delSp modSp new del mod">
        <pc:chgData name="Fernandez, Gloria B." userId="68741e01-dc1c-442c-be24-31d44b7c2219" providerId="ADAL" clId="{8D5CF3E9-F5CB-4080-B5CE-A5E90E49E55E}" dt="2023-10-31T16:30:34.661" v="176" actId="47"/>
        <pc:sldMkLst>
          <pc:docMk/>
          <pc:sldMk cId="3881892785" sldId="262"/>
        </pc:sldMkLst>
        <pc:spChg chg="del">
          <ac:chgData name="Fernandez, Gloria B." userId="68741e01-dc1c-442c-be24-31d44b7c2219" providerId="ADAL" clId="{8D5CF3E9-F5CB-4080-B5CE-A5E90E49E55E}" dt="2023-10-31T16:21:20.434" v="121" actId="478"/>
          <ac:spMkLst>
            <pc:docMk/>
            <pc:sldMk cId="3881892785" sldId="262"/>
            <ac:spMk id="2" creationId="{10CF8623-E568-4F64-71DD-3A6DFDF9D02E}"/>
          </ac:spMkLst>
        </pc:spChg>
        <pc:spChg chg="del">
          <ac:chgData name="Fernandez, Gloria B." userId="68741e01-dc1c-442c-be24-31d44b7c2219" providerId="ADAL" clId="{8D5CF3E9-F5CB-4080-B5CE-A5E90E49E55E}" dt="2023-10-31T16:21:19.407" v="120" actId="478"/>
          <ac:spMkLst>
            <pc:docMk/>
            <pc:sldMk cId="3881892785" sldId="262"/>
            <ac:spMk id="3" creationId="{DD2D7FAB-8603-B3FD-665A-B83599490872}"/>
          </ac:spMkLst>
        </pc:spChg>
        <pc:spChg chg="add mod">
          <ac:chgData name="Fernandez, Gloria B." userId="68741e01-dc1c-442c-be24-31d44b7c2219" providerId="ADAL" clId="{8D5CF3E9-F5CB-4080-B5CE-A5E90E49E55E}" dt="2023-10-31T16:21:24.425" v="122"/>
          <ac:spMkLst>
            <pc:docMk/>
            <pc:sldMk cId="3881892785" sldId="262"/>
            <ac:spMk id="4" creationId="{F19A5963-63CF-1990-9B9A-E84D02BEA135}"/>
          </ac:spMkLst>
        </pc:spChg>
      </pc:sldChg>
      <pc:sldChg chg="modSp add mod">
        <pc:chgData name="Fernandez, Gloria B." userId="68741e01-dc1c-442c-be24-31d44b7c2219" providerId="ADAL" clId="{8D5CF3E9-F5CB-4080-B5CE-A5E90E49E55E}" dt="2023-10-31T16:55:16.452" v="549" actId="20577"/>
        <pc:sldMkLst>
          <pc:docMk/>
          <pc:sldMk cId="1620386642" sldId="263"/>
        </pc:sldMkLst>
        <pc:spChg chg="mod">
          <ac:chgData name="Fernandez, Gloria B." userId="68741e01-dc1c-442c-be24-31d44b7c2219" providerId="ADAL" clId="{8D5CF3E9-F5CB-4080-B5CE-A5E90E49E55E}" dt="2023-10-31T16:30:32.364" v="175" actId="20577"/>
          <ac:spMkLst>
            <pc:docMk/>
            <pc:sldMk cId="1620386642" sldId="263"/>
            <ac:spMk id="4" creationId="{91053AB1-39B5-4D69-4445-D5CD664EF621}"/>
          </ac:spMkLst>
        </pc:spChg>
        <pc:graphicFrameChg chg="mod">
          <ac:chgData name="Fernandez, Gloria B." userId="68741e01-dc1c-442c-be24-31d44b7c2219" providerId="ADAL" clId="{8D5CF3E9-F5CB-4080-B5CE-A5E90E49E55E}" dt="2023-10-31T16:55:16.452" v="549" actId="20577"/>
          <ac:graphicFrameMkLst>
            <pc:docMk/>
            <pc:sldMk cId="1620386642" sldId="263"/>
            <ac:graphicFrameMk id="5" creationId="{2BD2CDAE-AFF6-3BD9-9428-C7D7C8BCC78F}"/>
          </ac:graphicFrameMkLst>
        </pc:graphicFrameChg>
      </pc:sldChg>
      <pc:sldChg chg="addSp delSp modSp add mod setBg delDesignElem">
        <pc:chgData name="Fernandez, Gloria B." userId="68741e01-dc1c-442c-be24-31d44b7c2219" providerId="ADAL" clId="{8D5CF3E9-F5CB-4080-B5CE-A5E90E49E55E}" dt="2023-11-07T18:11:34.564" v="1337" actId="14100"/>
        <pc:sldMkLst>
          <pc:docMk/>
          <pc:sldMk cId="2079658306" sldId="264"/>
        </pc:sldMkLst>
        <pc:spChg chg="add mod">
          <ac:chgData name="Fernandez, Gloria B." userId="68741e01-dc1c-442c-be24-31d44b7c2219" providerId="ADAL" clId="{8D5CF3E9-F5CB-4080-B5CE-A5E90E49E55E}" dt="2023-11-07T17:56:06.773" v="1115" actId="1076"/>
          <ac:spMkLst>
            <pc:docMk/>
            <pc:sldMk cId="2079658306" sldId="264"/>
            <ac:spMk id="2" creationId="{03EE5995-73B2-55C1-E123-78D1DBDE992D}"/>
          </ac:spMkLst>
        </pc:spChg>
        <pc:spChg chg="add del mod">
          <ac:chgData name="Fernandez, Gloria B." userId="68741e01-dc1c-442c-be24-31d44b7c2219" providerId="ADAL" clId="{8D5CF3E9-F5CB-4080-B5CE-A5E90E49E55E}" dt="2023-11-07T17:56:26.048" v="1120" actId="478"/>
          <ac:spMkLst>
            <pc:docMk/>
            <pc:sldMk cId="2079658306" sldId="264"/>
            <ac:spMk id="4" creationId="{D9394F5F-2248-7701-EA1E-E84EB9398A57}"/>
          </ac:spMkLst>
        </pc:spChg>
        <pc:spChg chg="add mod">
          <ac:chgData name="Fernandez, Gloria B." userId="68741e01-dc1c-442c-be24-31d44b7c2219" providerId="ADAL" clId="{8D5CF3E9-F5CB-4080-B5CE-A5E90E49E55E}" dt="2023-11-07T18:10:26.267" v="1210" actId="14100"/>
          <ac:spMkLst>
            <pc:docMk/>
            <pc:sldMk cId="2079658306" sldId="264"/>
            <ac:spMk id="5" creationId="{91E7E8E1-830E-003E-4469-8980CE0786DC}"/>
          </ac:spMkLst>
        </pc:spChg>
        <pc:spChg chg="mod">
          <ac:chgData name="Fernandez, Gloria B." userId="68741e01-dc1c-442c-be24-31d44b7c2219" providerId="ADAL" clId="{8D5CF3E9-F5CB-4080-B5CE-A5E90E49E55E}" dt="2023-11-07T17:54:38.670" v="1089" actId="20577"/>
          <ac:spMkLst>
            <pc:docMk/>
            <pc:sldMk cId="2079658306" sldId="264"/>
            <ac:spMk id="8" creationId="{34FA6CE1-D695-B90E-5AB4-C6A86EE163B2}"/>
          </ac:spMkLst>
        </pc:spChg>
        <pc:spChg chg="add mod">
          <ac:chgData name="Fernandez, Gloria B." userId="68741e01-dc1c-442c-be24-31d44b7c2219" providerId="ADAL" clId="{8D5CF3E9-F5CB-4080-B5CE-A5E90E49E55E}" dt="2023-11-07T18:11:34.564" v="1337" actId="14100"/>
          <ac:spMkLst>
            <pc:docMk/>
            <pc:sldMk cId="2079658306" sldId="264"/>
            <ac:spMk id="12" creationId="{A0F464D2-8DB0-1BEE-D5E9-D5208BE324D8}"/>
          </ac:spMkLst>
        </pc:spChg>
        <pc:spChg chg="del">
          <ac:chgData name="Fernandez, Gloria B." userId="68741e01-dc1c-442c-be24-31d44b7c2219" providerId="ADAL" clId="{8D5CF3E9-F5CB-4080-B5CE-A5E90E49E55E}" dt="2023-10-31T16:30:39.814" v="178"/>
          <ac:spMkLst>
            <pc:docMk/>
            <pc:sldMk cId="2079658306" sldId="264"/>
            <ac:spMk id="15" creationId="{F1174801-1395-44C5-9B00-CCAC45C056E7}"/>
          </ac:spMkLst>
        </pc:spChg>
        <pc:spChg chg="del">
          <ac:chgData name="Fernandez, Gloria B." userId="68741e01-dc1c-442c-be24-31d44b7c2219" providerId="ADAL" clId="{8D5CF3E9-F5CB-4080-B5CE-A5E90E49E55E}" dt="2023-10-31T16:30:39.814" v="178"/>
          <ac:spMkLst>
            <pc:docMk/>
            <pc:sldMk cId="2079658306" sldId="264"/>
            <ac:spMk id="17" creationId="{996DFAFB-BCE1-4BEC-82FB-D574234DEF0A}"/>
          </ac:spMkLst>
        </pc:spChg>
        <pc:grpChg chg="del">
          <ac:chgData name="Fernandez, Gloria B." userId="68741e01-dc1c-442c-be24-31d44b7c2219" providerId="ADAL" clId="{8D5CF3E9-F5CB-4080-B5CE-A5E90E49E55E}" dt="2023-10-31T16:30:39.814" v="178"/>
          <ac:grpSpMkLst>
            <pc:docMk/>
            <pc:sldMk cId="2079658306" sldId="264"/>
            <ac:grpSpMk id="19" creationId="{76C57F27-5AD9-48AC-8DF4-740C7FFA86AD}"/>
          </ac:grpSpMkLst>
        </pc:grpChg>
        <pc:grpChg chg="del">
          <ac:chgData name="Fernandez, Gloria B." userId="68741e01-dc1c-442c-be24-31d44b7c2219" providerId="ADAL" clId="{8D5CF3E9-F5CB-4080-B5CE-A5E90E49E55E}" dt="2023-10-31T16:30:39.814" v="178"/>
          <ac:grpSpMkLst>
            <pc:docMk/>
            <pc:sldMk cId="2079658306" sldId="264"/>
            <ac:grpSpMk id="29" creationId="{8470ADF7-086F-4892-83D9-4F8B12F30075}"/>
          </ac:grpSpMkLst>
        </pc:grpChg>
        <pc:grpChg chg="del">
          <ac:chgData name="Fernandez, Gloria B." userId="68741e01-dc1c-442c-be24-31d44b7c2219" providerId="ADAL" clId="{8D5CF3E9-F5CB-4080-B5CE-A5E90E49E55E}" dt="2023-10-31T16:30:39.814" v="178"/>
          <ac:grpSpMkLst>
            <pc:docMk/>
            <pc:sldMk cId="2079658306" sldId="264"/>
            <ac:grpSpMk id="33" creationId="{D9A7A519-71A4-4A41-A58F-BAF342204741}"/>
          </ac:grpSpMkLst>
        </pc:grpChg>
        <pc:picChg chg="add mod">
          <ac:chgData name="Fernandez, Gloria B." userId="68741e01-dc1c-442c-be24-31d44b7c2219" providerId="ADAL" clId="{8D5CF3E9-F5CB-4080-B5CE-A5E90E49E55E}" dt="2023-11-07T18:09:53.280" v="1129" actId="1076"/>
          <ac:picMkLst>
            <pc:docMk/>
            <pc:sldMk cId="2079658306" sldId="264"/>
            <ac:picMk id="3" creationId="{660C0026-CDBD-EB03-3C99-2186FC2653E7}"/>
          </ac:picMkLst>
        </pc:picChg>
        <pc:picChg chg="del">
          <ac:chgData name="Fernandez, Gloria B." userId="68741e01-dc1c-442c-be24-31d44b7c2219" providerId="ADAL" clId="{8D5CF3E9-F5CB-4080-B5CE-A5E90E49E55E}" dt="2023-10-31T16:31:30.023" v="182" actId="478"/>
          <ac:picMkLst>
            <pc:docMk/>
            <pc:sldMk cId="2079658306" sldId="264"/>
            <ac:picMk id="5" creationId="{1B927941-53A5-DD90-680A-51A4BD7EFE14}"/>
          </ac:picMkLst>
        </pc:picChg>
        <pc:picChg chg="add mod">
          <ac:chgData name="Fernandez, Gloria B." userId="68741e01-dc1c-442c-be24-31d44b7c2219" providerId="ADAL" clId="{8D5CF3E9-F5CB-4080-B5CE-A5E90E49E55E}" dt="2023-11-07T18:09:54.622" v="1130" actId="1076"/>
          <ac:picMkLst>
            <pc:docMk/>
            <pc:sldMk cId="2079658306" sldId="264"/>
            <ac:picMk id="6" creationId="{05C4AE7D-93C0-F4E0-59F8-038916D27519}"/>
          </ac:picMkLst>
        </pc:picChg>
        <pc:picChg chg="del mod">
          <ac:chgData name="Fernandez, Gloria B." userId="68741e01-dc1c-442c-be24-31d44b7c2219" providerId="ADAL" clId="{8D5CF3E9-F5CB-4080-B5CE-A5E90E49E55E}" dt="2023-10-31T16:31:34.828" v="187" actId="478"/>
          <ac:picMkLst>
            <pc:docMk/>
            <pc:sldMk cId="2079658306" sldId="264"/>
            <ac:picMk id="7" creationId="{1617448B-E96E-2E73-7192-586C0B3764BF}"/>
          </ac:picMkLst>
        </pc:picChg>
        <pc:picChg chg="add mod">
          <ac:chgData name="Fernandez, Gloria B." userId="68741e01-dc1c-442c-be24-31d44b7c2219" providerId="ADAL" clId="{8D5CF3E9-F5CB-4080-B5CE-A5E90E49E55E}" dt="2023-11-07T18:09:50.357" v="1128" actId="1076"/>
          <ac:picMkLst>
            <pc:docMk/>
            <pc:sldMk cId="2079658306" sldId="264"/>
            <ac:picMk id="9" creationId="{3467E967-92ED-5E36-8E36-83FF44A7A56A}"/>
          </ac:picMkLst>
        </pc:picChg>
        <pc:picChg chg="del">
          <ac:chgData name="Fernandez, Gloria B." userId="68741e01-dc1c-442c-be24-31d44b7c2219" providerId="ADAL" clId="{8D5CF3E9-F5CB-4080-B5CE-A5E90E49E55E}" dt="2023-10-31T16:31:14.784" v="179" actId="478"/>
          <ac:picMkLst>
            <pc:docMk/>
            <pc:sldMk cId="2079658306" sldId="264"/>
            <ac:picMk id="10" creationId="{61AD355C-CA4F-A56F-EDD3-5383F5D984CD}"/>
          </ac:picMkLst>
        </pc:picChg>
        <pc:cxnChg chg="add mod">
          <ac:chgData name="Fernandez, Gloria B." userId="68741e01-dc1c-442c-be24-31d44b7c2219" providerId="ADAL" clId="{8D5CF3E9-F5CB-4080-B5CE-A5E90E49E55E}" dt="2023-11-07T18:10:44.631" v="1213" actId="14100"/>
          <ac:cxnSpMkLst>
            <pc:docMk/>
            <pc:sldMk cId="2079658306" sldId="264"/>
            <ac:cxnSpMk id="7" creationId="{FEB46BEF-F252-EB1E-D423-D09CAB1904A8}"/>
          </ac:cxnSpMkLst>
        </pc:cxnChg>
      </pc:sldChg>
      <pc:sldChg chg="modSp add mod">
        <pc:chgData name="Fernandez, Gloria B." userId="68741e01-dc1c-442c-be24-31d44b7c2219" providerId="ADAL" clId="{8D5CF3E9-F5CB-4080-B5CE-A5E90E49E55E}" dt="2023-11-07T18:11:58.709" v="1381" actId="20577"/>
        <pc:sldMkLst>
          <pc:docMk/>
          <pc:sldMk cId="2060719573" sldId="265"/>
        </pc:sldMkLst>
        <pc:spChg chg="mod">
          <ac:chgData name="Fernandez, Gloria B." userId="68741e01-dc1c-442c-be24-31d44b7c2219" providerId="ADAL" clId="{8D5CF3E9-F5CB-4080-B5CE-A5E90E49E55E}" dt="2023-10-31T16:34:44.565" v="266" actId="20577"/>
          <ac:spMkLst>
            <pc:docMk/>
            <pc:sldMk cId="2060719573" sldId="265"/>
            <ac:spMk id="4" creationId="{91053AB1-39B5-4D69-4445-D5CD664EF621}"/>
          </ac:spMkLst>
        </pc:spChg>
        <pc:graphicFrameChg chg="mod">
          <ac:chgData name="Fernandez, Gloria B." userId="68741e01-dc1c-442c-be24-31d44b7c2219" providerId="ADAL" clId="{8D5CF3E9-F5CB-4080-B5CE-A5E90E49E55E}" dt="2023-11-07T18:11:58.709" v="1381" actId="20577"/>
          <ac:graphicFrameMkLst>
            <pc:docMk/>
            <pc:sldMk cId="2060719573" sldId="265"/>
            <ac:graphicFrameMk id="5" creationId="{2BD2CDAE-AFF6-3BD9-9428-C7D7C8BCC78F}"/>
          </ac:graphicFrameMkLst>
        </pc:graphicFrameChg>
      </pc:sldChg>
      <pc:sldChg chg="addSp delSp modSp new mod">
        <pc:chgData name="Fernandez, Gloria B." userId="68741e01-dc1c-442c-be24-31d44b7c2219" providerId="ADAL" clId="{8D5CF3E9-F5CB-4080-B5CE-A5E90E49E55E}" dt="2023-10-31T16:42:39.691" v="429" actId="1076"/>
        <pc:sldMkLst>
          <pc:docMk/>
          <pc:sldMk cId="3319595107" sldId="266"/>
        </pc:sldMkLst>
        <pc:spChg chg="del">
          <ac:chgData name="Fernandez, Gloria B." userId="68741e01-dc1c-442c-be24-31d44b7c2219" providerId="ADAL" clId="{8D5CF3E9-F5CB-4080-B5CE-A5E90E49E55E}" dt="2023-10-31T16:41:36.164" v="275" actId="478"/>
          <ac:spMkLst>
            <pc:docMk/>
            <pc:sldMk cId="3319595107" sldId="266"/>
            <ac:spMk id="2" creationId="{8288662C-153B-B180-88D6-AFAF01DF0213}"/>
          </ac:spMkLst>
        </pc:spChg>
        <pc:spChg chg="del">
          <ac:chgData name="Fernandez, Gloria B." userId="68741e01-dc1c-442c-be24-31d44b7c2219" providerId="ADAL" clId="{8D5CF3E9-F5CB-4080-B5CE-A5E90E49E55E}" dt="2023-10-31T16:41:35.414" v="274" actId="478"/>
          <ac:spMkLst>
            <pc:docMk/>
            <pc:sldMk cId="3319595107" sldId="266"/>
            <ac:spMk id="3" creationId="{3D7C5724-6F76-A66F-BDB2-9397BD39BD8D}"/>
          </ac:spMkLst>
        </pc:spChg>
        <pc:spChg chg="add mod">
          <ac:chgData name="Fernandez, Gloria B." userId="68741e01-dc1c-442c-be24-31d44b7c2219" providerId="ADAL" clId="{8D5CF3E9-F5CB-4080-B5CE-A5E90E49E55E}" dt="2023-10-31T16:42:36.661" v="428" actId="1076"/>
          <ac:spMkLst>
            <pc:docMk/>
            <pc:sldMk cId="3319595107" sldId="266"/>
            <ac:spMk id="4" creationId="{4B1AE23E-B538-330C-4351-661AC4995704}"/>
          </ac:spMkLst>
        </pc:spChg>
        <pc:picChg chg="add mod">
          <ac:chgData name="Fernandez, Gloria B." userId="68741e01-dc1c-442c-be24-31d44b7c2219" providerId="ADAL" clId="{8D5CF3E9-F5CB-4080-B5CE-A5E90E49E55E}" dt="2023-10-31T16:42:39.691" v="429" actId="1076"/>
          <ac:picMkLst>
            <pc:docMk/>
            <pc:sldMk cId="3319595107" sldId="266"/>
            <ac:picMk id="5" creationId="{93442025-4088-73C9-ABD2-A18E73788CE9}"/>
          </ac:picMkLst>
        </pc:picChg>
      </pc:sldChg>
      <pc:sldChg chg="addSp delSp modSp add mod">
        <pc:chgData name="Fernandez, Gloria B." userId="68741e01-dc1c-442c-be24-31d44b7c2219" providerId="ADAL" clId="{8D5CF3E9-F5CB-4080-B5CE-A5E90E49E55E}" dt="2023-10-31T16:43:37.208" v="460" actId="1076"/>
        <pc:sldMkLst>
          <pc:docMk/>
          <pc:sldMk cId="3015915744" sldId="267"/>
        </pc:sldMkLst>
        <pc:spChg chg="mod">
          <ac:chgData name="Fernandez, Gloria B." userId="68741e01-dc1c-442c-be24-31d44b7c2219" providerId="ADAL" clId="{8D5CF3E9-F5CB-4080-B5CE-A5E90E49E55E}" dt="2023-10-31T16:43:37.208" v="460" actId="1076"/>
          <ac:spMkLst>
            <pc:docMk/>
            <pc:sldMk cId="3015915744" sldId="267"/>
            <ac:spMk id="4" creationId="{91053AB1-39B5-4D69-4445-D5CD664EF621}"/>
          </ac:spMkLst>
        </pc:spChg>
        <pc:graphicFrameChg chg="del">
          <ac:chgData name="Fernandez, Gloria B." userId="68741e01-dc1c-442c-be24-31d44b7c2219" providerId="ADAL" clId="{8D5CF3E9-F5CB-4080-B5CE-A5E90E49E55E}" dt="2023-10-31T16:42:58.646" v="431" actId="478"/>
          <ac:graphicFrameMkLst>
            <pc:docMk/>
            <pc:sldMk cId="3015915744" sldId="267"/>
            <ac:graphicFrameMk id="5" creationId="{2BD2CDAE-AFF6-3BD9-9428-C7D7C8BCC78F}"/>
          </ac:graphicFrameMkLst>
        </pc:graphicFrameChg>
        <pc:picChg chg="add mod">
          <ac:chgData name="Fernandez, Gloria B." userId="68741e01-dc1c-442c-be24-31d44b7c2219" providerId="ADAL" clId="{8D5CF3E9-F5CB-4080-B5CE-A5E90E49E55E}" dt="2023-10-31T16:43:28.349" v="457" actId="1076"/>
          <ac:picMkLst>
            <pc:docMk/>
            <pc:sldMk cId="3015915744" sldId="267"/>
            <ac:picMk id="2" creationId="{D3A49C15-3F09-D9FF-FAAC-EB9746642DE4}"/>
          </ac:picMkLst>
        </pc:picChg>
      </pc:sldChg>
      <pc:sldChg chg="addSp delSp modSp new mod ord">
        <pc:chgData name="Fernandez, Gloria B." userId="68741e01-dc1c-442c-be24-31d44b7c2219" providerId="ADAL" clId="{8D5CF3E9-F5CB-4080-B5CE-A5E90E49E55E}" dt="2023-11-07T17:53:30.290" v="1074" actId="1076"/>
        <pc:sldMkLst>
          <pc:docMk/>
          <pc:sldMk cId="4017054560" sldId="268"/>
        </pc:sldMkLst>
        <pc:spChg chg="del">
          <ac:chgData name="Fernandez, Gloria B." userId="68741e01-dc1c-442c-be24-31d44b7c2219" providerId="ADAL" clId="{8D5CF3E9-F5CB-4080-B5CE-A5E90E49E55E}" dt="2023-10-31T16:53:34.217" v="463" actId="478"/>
          <ac:spMkLst>
            <pc:docMk/>
            <pc:sldMk cId="4017054560" sldId="268"/>
            <ac:spMk id="2" creationId="{12F9E053-C0DF-ED2C-0A55-F1A7FDABD5A0}"/>
          </ac:spMkLst>
        </pc:spChg>
        <pc:spChg chg="add mod">
          <ac:chgData name="Fernandez, Gloria B." userId="68741e01-dc1c-442c-be24-31d44b7c2219" providerId="ADAL" clId="{8D5CF3E9-F5CB-4080-B5CE-A5E90E49E55E}" dt="2023-11-07T17:35:45.614" v="1053" actId="14100"/>
          <ac:spMkLst>
            <pc:docMk/>
            <pc:sldMk cId="4017054560" sldId="268"/>
            <ac:spMk id="2" creationId="{40C1E590-8170-E31E-740C-BB97DD43AFE5}"/>
          </ac:spMkLst>
        </pc:spChg>
        <pc:spChg chg="del">
          <ac:chgData name="Fernandez, Gloria B." userId="68741e01-dc1c-442c-be24-31d44b7c2219" providerId="ADAL" clId="{8D5CF3E9-F5CB-4080-B5CE-A5E90E49E55E}" dt="2023-10-31T16:53:32.813" v="462" actId="478"/>
          <ac:spMkLst>
            <pc:docMk/>
            <pc:sldMk cId="4017054560" sldId="268"/>
            <ac:spMk id="3" creationId="{E9289F18-32BA-3CDB-1362-8CFEA1EB3101}"/>
          </ac:spMkLst>
        </pc:spChg>
        <pc:spChg chg="add mod">
          <ac:chgData name="Fernandez, Gloria B." userId="68741e01-dc1c-442c-be24-31d44b7c2219" providerId="ADAL" clId="{8D5CF3E9-F5CB-4080-B5CE-A5E90E49E55E}" dt="2023-11-07T17:53:30.290" v="1074" actId="1076"/>
          <ac:spMkLst>
            <pc:docMk/>
            <pc:sldMk cId="4017054560" sldId="268"/>
            <ac:spMk id="3" creationId="{EAAD5B20-46C0-7D88-7195-EA501ADBED65}"/>
          </ac:spMkLst>
        </pc:spChg>
        <pc:picChg chg="add mod">
          <ac:chgData name="Fernandez, Gloria B." userId="68741e01-dc1c-442c-be24-31d44b7c2219" providerId="ADAL" clId="{8D5CF3E9-F5CB-4080-B5CE-A5E90E49E55E}" dt="2023-11-07T17:34:33.991" v="932" actId="1076"/>
          <ac:picMkLst>
            <pc:docMk/>
            <pc:sldMk cId="4017054560" sldId="268"/>
            <ac:picMk id="5" creationId="{A4C99D58-BE67-021C-73E7-A46018DA2947}"/>
          </ac:picMkLst>
        </pc:picChg>
        <pc:picChg chg="add mod">
          <ac:chgData name="Fernandez, Gloria B." userId="68741e01-dc1c-442c-be24-31d44b7c2219" providerId="ADAL" clId="{8D5CF3E9-F5CB-4080-B5CE-A5E90E49E55E}" dt="2023-11-07T17:34:24.644" v="930" actId="1076"/>
          <ac:picMkLst>
            <pc:docMk/>
            <pc:sldMk cId="4017054560" sldId="268"/>
            <ac:picMk id="6" creationId="{2CFA9F6E-EFC5-998E-B4C9-943EEEB4B3DE}"/>
          </ac:picMkLst>
        </pc:picChg>
      </pc:sldChg>
      <pc:sldChg chg="delSp add del mod">
        <pc:chgData name="Fernandez, Gloria B." userId="68741e01-dc1c-442c-be24-31d44b7c2219" providerId="ADAL" clId="{8D5CF3E9-F5CB-4080-B5CE-A5E90E49E55E}" dt="2023-11-07T18:09:24.016" v="1121" actId="47"/>
        <pc:sldMkLst>
          <pc:docMk/>
          <pc:sldMk cId="3237340238" sldId="269"/>
        </pc:sldMkLst>
        <pc:spChg chg="del">
          <ac:chgData name="Fernandez, Gloria B." userId="68741e01-dc1c-442c-be24-31d44b7c2219" providerId="ADAL" clId="{8D5CF3E9-F5CB-4080-B5CE-A5E90E49E55E}" dt="2023-11-07T17:55:49.389" v="1113" actId="478"/>
          <ac:spMkLst>
            <pc:docMk/>
            <pc:sldMk cId="3237340238" sldId="269"/>
            <ac:spMk id="2" creationId="{03EE5995-73B2-55C1-E123-78D1DBDE992D}"/>
          </ac:spMkLst>
        </pc:spChg>
        <pc:picChg chg="del">
          <ac:chgData name="Fernandez, Gloria B." userId="68741e01-dc1c-442c-be24-31d44b7c2219" providerId="ADAL" clId="{8D5CF3E9-F5CB-4080-B5CE-A5E90E49E55E}" dt="2023-11-07T17:55:46.930" v="1111" actId="478"/>
          <ac:picMkLst>
            <pc:docMk/>
            <pc:sldMk cId="3237340238" sldId="269"/>
            <ac:picMk id="3" creationId="{660C0026-CDBD-EB03-3C99-2186FC2653E7}"/>
          </ac:picMkLst>
        </pc:picChg>
        <pc:picChg chg="del">
          <ac:chgData name="Fernandez, Gloria B." userId="68741e01-dc1c-442c-be24-31d44b7c2219" providerId="ADAL" clId="{8D5CF3E9-F5CB-4080-B5CE-A5E90E49E55E}" dt="2023-11-07T17:55:50.136" v="1114" actId="478"/>
          <ac:picMkLst>
            <pc:docMk/>
            <pc:sldMk cId="3237340238" sldId="269"/>
            <ac:picMk id="6" creationId="{05C4AE7D-93C0-F4E0-59F8-038916D27519}"/>
          </ac:picMkLst>
        </pc:picChg>
        <pc:picChg chg="del">
          <ac:chgData name="Fernandez, Gloria B." userId="68741e01-dc1c-442c-be24-31d44b7c2219" providerId="ADAL" clId="{8D5CF3E9-F5CB-4080-B5CE-A5E90E49E55E}" dt="2023-11-07T17:55:47.813" v="1112" actId="478"/>
          <ac:picMkLst>
            <pc:docMk/>
            <pc:sldMk cId="3237340238" sldId="269"/>
            <ac:picMk id="9" creationId="{3467E967-92ED-5E36-8E36-83FF44A7A56A}"/>
          </ac:picMkLst>
        </pc:picChg>
      </pc:sldChg>
      <pc:sldChg chg="delSp modSp add del mod setBg delDesignElem">
        <pc:chgData name="Fernandez, Gloria B." userId="68741e01-dc1c-442c-be24-31d44b7c2219" providerId="ADAL" clId="{8D5CF3E9-F5CB-4080-B5CE-A5E90E49E55E}" dt="2023-11-07T18:14:16.473" v="1448" actId="47"/>
        <pc:sldMkLst>
          <pc:docMk/>
          <pc:sldMk cId="4014634206" sldId="269"/>
        </pc:sldMkLst>
        <pc:spChg chg="mod">
          <ac:chgData name="Fernandez, Gloria B." userId="68741e01-dc1c-442c-be24-31d44b7c2219" providerId="ADAL" clId="{8D5CF3E9-F5CB-4080-B5CE-A5E90E49E55E}" dt="2023-11-07T18:12:56.443" v="1447" actId="20577"/>
          <ac:spMkLst>
            <pc:docMk/>
            <pc:sldMk cId="4014634206" sldId="269"/>
            <ac:spMk id="2" creationId="{9B2CA463-AEB0-7317-5657-19FE640C0BF7}"/>
          </ac:spMkLst>
        </pc:spChg>
        <pc:spChg chg="del">
          <ac:chgData name="Fernandez, Gloria B." userId="68741e01-dc1c-442c-be24-31d44b7c2219" providerId="ADAL" clId="{8D5CF3E9-F5CB-4080-B5CE-A5E90E49E55E}" dt="2023-11-07T18:12:32.561" v="1383"/>
          <ac:spMkLst>
            <pc:docMk/>
            <pc:sldMk cId="4014634206" sldId="269"/>
            <ac:spMk id="9" creationId="{F1174801-1395-44C5-9B00-CCAC45C056E7}"/>
          </ac:spMkLst>
        </pc:spChg>
        <pc:spChg chg="del">
          <ac:chgData name="Fernandez, Gloria B." userId="68741e01-dc1c-442c-be24-31d44b7c2219" providerId="ADAL" clId="{8D5CF3E9-F5CB-4080-B5CE-A5E90E49E55E}" dt="2023-11-07T18:12:32.561" v="1383"/>
          <ac:spMkLst>
            <pc:docMk/>
            <pc:sldMk cId="4014634206" sldId="269"/>
            <ac:spMk id="11" creationId="{996DFAFB-BCE1-4BEC-82FB-D574234DEF0A}"/>
          </ac:spMkLst>
        </pc:spChg>
        <pc:grpChg chg="del">
          <ac:chgData name="Fernandez, Gloria B." userId="68741e01-dc1c-442c-be24-31d44b7c2219" providerId="ADAL" clId="{8D5CF3E9-F5CB-4080-B5CE-A5E90E49E55E}" dt="2023-11-07T18:12:32.561" v="1383"/>
          <ac:grpSpMkLst>
            <pc:docMk/>
            <pc:sldMk cId="4014634206" sldId="269"/>
            <ac:grpSpMk id="13" creationId="{F99A87B6-0764-47AD-BF24-B54A16F9445B}"/>
          </ac:grpSpMkLst>
        </pc:grpChg>
        <pc:grpChg chg="del">
          <ac:chgData name="Fernandez, Gloria B." userId="68741e01-dc1c-442c-be24-31d44b7c2219" providerId="ADAL" clId="{8D5CF3E9-F5CB-4080-B5CE-A5E90E49E55E}" dt="2023-11-07T18:12:32.561" v="1383"/>
          <ac:grpSpMkLst>
            <pc:docMk/>
            <pc:sldMk cId="4014634206" sldId="269"/>
            <ac:grpSpMk id="23" creationId="{5C0E6139-8A19-4905-87E2-E547D7B7F1AF}"/>
          </ac:grpSpMkLst>
        </pc:grpChg>
        <pc:grpChg chg="del">
          <ac:chgData name="Fernandez, Gloria B." userId="68741e01-dc1c-442c-be24-31d44b7c2219" providerId="ADAL" clId="{8D5CF3E9-F5CB-4080-B5CE-A5E90E49E55E}" dt="2023-11-07T18:12:32.561" v="1383"/>
          <ac:grpSpMkLst>
            <pc:docMk/>
            <pc:sldMk cId="4014634206" sldId="269"/>
            <ac:grpSpMk id="27" creationId="{EE8A2E90-75F0-4F59-AE03-FE737F410E1A}"/>
          </ac:grpSpMkLst>
        </pc:gr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92F2BF-8889-4251-90DF-4EB41A59166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8A594C-33DC-4953-8725-C2E896761055}">
      <dgm:prSet phldrT="[Text]"/>
      <dgm:spPr/>
      <dgm:t>
        <a:bodyPr/>
        <a:lstStyle/>
        <a:p>
          <a:r>
            <a:rPr lang="es-AR" dirty="0"/>
            <a:t>Equipo de asesoramiento </a:t>
          </a:r>
          <a:r>
            <a:rPr lang="es-AR" dirty="0" err="1"/>
            <a:t>fnianciero</a:t>
          </a:r>
          <a:r>
            <a:rPr lang="es-AR" dirty="0"/>
            <a:t> según el perfil de riesgo.</a:t>
          </a:r>
          <a:endParaRPr lang="en-US" dirty="0"/>
        </a:p>
      </dgm:t>
    </dgm:pt>
    <dgm:pt modelId="{73F1CC81-E2E7-4190-AA09-8AD132A78A67}" type="parTrans" cxnId="{FB513413-CAF1-4EED-8AD9-3B5715CF7F4C}">
      <dgm:prSet/>
      <dgm:spPr/>
      <dgm:t>
        <a:bodyPr/>
        <a:lstStyle/>
        <a:p>
          <a:endParaRPr lang="en-US"/>
        </a:p>
      </dgm:t>
    </dgm:pt>
    <dgm:pt modelId="{C39E69AD-0BBA-4C9C-93B2-46027C7C6DD5}" type="sibTrans" cxnId="{FB513413-CAF1-4EED-8AD9-3B5715CF7F4C}">
      <dgm:prSet/>
      <dgm:spPr/>
      <dgm:t>
        <a:bodyPr/>
        <a:lstStyle/>
        <a:p>
          <a:endParaRPr lang="en-US"/>
        </a:p>
      </dgm:t>
    </dgm:pt>
    <dgm:pt modelId="{52DE0AEE-8222-4599-9761-9EE64029DCF2}">
      <dgm:prSet phldrT="[Text]"/>
      <dgm:spPr/>
      <dgm:t>
        <a:bodyPr/>
        <a:lstStyle/>
        <a:p>
          <a:r>
            <a:rPr lang="es-AR" dirty="0"/>
            <a:t>Eliminar el ruido de las noticias, las recomendaciones falsas de las redes sociales y los fraudes</a:t>
          </a:r>
          <a:endParaRPr lang="en-US" dirty="0"/>
        </a:p>
      </dgm:t>
    </dgm:pt>
    <dgm:pt modelId="{FCAB62FA-24DA-4F7E-B4B6-3B2705440D18}" type="parTrans" cxnId="{4B5E048B-E91C-4A3C-8561-A39AE889C59C}">
      <dgm:prSet/>
      <dgm:spPr/>
      <dgm:t>
        <a:bodyPr/>
        <a:lstStyle/>
        <a:p>
          <a:endParaRPr lang="en-US"/>
        </a:p>
      </dgm:t>
    </dgm:pt>
    <dgm:pt modelId="{3F5C98FF-F47E-49F2-BAB9-9D82595BB537}" type="sibTrans" cxnId="{4B5E048B-E91C-4A3C-8561-A39AE889C59C}">
      <dgm:prSet/>
      <dgm:spPr/>
      <dgm:t>
        <a:bodyPr/>
        <a:lstStyle/>
        <a:p>
          <a:endParaRPr lang="en-US"/>
        </a:p>
      </dgm:t>
    </dgm:pt>
    <dgm:pt modelId="{B030924A-7581-48C9-901B-C690D6333CE1}">
      <dgm:prSet phldrT="[Text]"/>
      <dgm:spPr/>
      <dgm:t>
        <a:bodyPr/>
        <a:lstStyle/>
        <a:p>
          <a:r>
            <a:rPr lang="es-AR" dirty="0"/>
            <a:t>Protegerse de la inflación y lograr una rentabilidad para el corto plazo o para la jubilación</a:t>
          </a:r>
          <a:endParaRPr lang="en-US" dirty="0"/>
        </a:p>
      </dgm:t>
    </dgm:pt>
    <dgm:pt modelId="{61AC5E7A-6431-415F-8AF3-2800AB600AF9}" type="parTrans" cxnId="{89B10D22-C671-4DB9-94DD-93E4A629B1DD}">
      <dgm:prSet/>
      <dgm:spPr/>
      <dgm:t>
        <a:bodyPr/>
        <a:lstStyle/>
        <a:p>
          <a:endParaRPr lang="en-US"/>
        </a:p>
      </dgm:t>
    </dgm:pt>
    <dgm:pt modelId="{116A029B-E8F9-4065-B586-D95C9FD705EC}" type="sibTrans" cxnId="{89B10D22-C671-4DB9-94DD-93E4A629B1DD}">
      <dgm:prSet/>
      <dgm:spPr/>
      <dgm:t>
        <a:bodyPr/>
        <a:lstStyle/>
        <a:p>
          <a:endParaRPr lang="en-US"/>
        </a:p>
      </dgm:t>
    </dgm:pt>
    <dgm:pt modelId="{1C5F1E6A-6145-4209-B752-8FB40EC3E763}" type="pres">
      <dgm:prSet presAssocID="{4492F2BF-8889-4251-90DF-4EB41A59166A}" presName="diagram" presStyleCnt="0">
        <dgm:presLayoutVars>
          <dgm:dir/>
          <dgm:resizeHandles val="exact"/>
        </dgm:presLayoutVars>
      </dgm:prSet>
      <dgm:spPr/>
    </dgm:pt>
    <dgm:pt modelId="{EC3CE43F-24A2-487F-B989-8F851615EF5D}" type="pres">
      <dgm:prSet presAssocID="{298A594C-33DC-4953-8725-C2E896761055}" presName="node" presStyleLbl="node1" presStyleIdx="0" presStyleCnt="3" custLinFactNeighborX="-569" custLinFactNeighborY="-1424">
        <dgm:presLayoutVars>
          <dgm:bulletEnabled val="1"/>
        </dgm:presLayoutVars>
      </dgm:prSet>
      <dgm:spPr/>
    </dgm:pt>
    <dgm:pt modelId="{684375A0-54B7-4B84-81DD-A8CF5C161368}" type="pres">
      <dgm:prSet presAssocID="{C39E69AD-0BBA-4C9C-93B2-46027C7C6DD5}" presName="sibTrans" presStyleCnt="0"/>
      <dgm:spPr/>
    </dgm:pt>
    <dgm:pt modelId="{4F44583B-0767-4691-B53C-5EF4151F3959}" type="pres">
      <dgm:prSet presAssocID="{52DE0AEE-8222-4599-9761-9EE64029DCF2}" presName="node" presStyleLbl="node1" presStyleIdx="1" presStyleCnt="3">
        <dgm:presLayoutVars>
          <dgm:bulletEnabled val="1"/>
        </dgm:presLayoutVars>
      </dgm:prSet>
      <dgm:spPr/>
    </dgm:pt>
    <dgm:pt modelId="{9B1F6B50-77CB-4646-88F2-90E7B80A11EA}" type="pres">
      <dgm:prSet presAssocID="{3F5C98FF-F47E-49F2-BAB9-9D82595BB537}" presName="sibTrans" presStyleCnt="0"/>
      <dgm:spPr/>
    </dgm:pt>
    <dgm:pt modelId="{D6974AC7-4DDF-4515-AABD-F578CF1A100F}" type="pres">
      <dgm:prSet presAssocID="{B030924A-7581-48C9-901B-C690D6333CE1}" presName="node" presStyleLbl="node1" presStyleIdx="2" presStyleCnt="3">
        <dgm:presLayoutVars>
          <dgm:bulletEnabled val="1"/>
        </dgm:presLayoutVars>
      </dgm:prSet>
      <dgm:spPr/>
    </dgm:pt>
  </dgm:ptLst>
  <dgm:cxnLst>
    <dgm:cxn modelId="{FB513413-CAF1-4EED-8AD9-3B5715CF7F4C}" srcId="{4492F2BF-8889-4251-90DF-4EB41A59166A}" destId="{298A594C-33DC-4953-8725-C2E896761055}" srcOrd="0" destOrd="0" parTransId="{73F1CC81-E2E7-4190-AA09-8AD132A78A67}" sibTransId="{C39E69AD-0BBA-4C9C-93B2-46027C7C6DD5}"/>
    <dgm:cxn modelId="{07A4271B-5620-4E5F-9573-737256F9232C}" type="presOf" srcId="{52DE0AEE-8222-4599-9761-9EE64029DCF2}" destId="{4F44583B-0767-4691-B53C-5EF4151F3959}" srcOrd="0" destOrd="0" presId="urn:microsoft.com/office/officeart/2005/8/layout/default"/>
    <dgm:cxn modelId="{89B10D22-C671-4DB9-94DD-93E4A629B1DD}" srcId="{4492F2BF-8889-4251-90DF-4EB41A59166A}" destId="{B030924A-7581-48C9-901B-C690D6333CE1}" srcOrd="2" destOrd="0" parTransId="{61AC5E7A-6431-415F-8AF3-2800AB600AF9}" sibTransId="{116A029B-E8F9-4065-B586-D95C9FD705EC}"/>
    <dgm:cxn modelId="{AB51C034-CFEF-4EEC-991A-C9E8A1C596D7}" type="presOf" srcId="{4492F2BF-8889-4251-90DF-4EB41A59166A}" destId="{1C5F1E6A-6145-4209-B752-8FB40EC3E763}" srcOrd="0" destOrd="0" presId="urn:microsoft.com/office/officeart/2005/8/layout/default"/>
    <dgm:cxn modelId="{94534C54-0ED8-4B33-8F34-ECE1EFD1C519}" type="presOf" srcId="{298A594C-33DC-4953-8725-C2E896761055}" destId="{EC3CE43F-24A2-487F-B989-8F851615EF5D}" srcOrd="0" destOrd="0" presId="urn:microsoft.com/office/officeart/2005/8/layout/default"/>
    <dgm:cxn modelId="{4B5E048B-E91C-4A3C-8561-A39AE889C59C}" srcId="{4492F2BF-8889-4251-90DF-4EB41A59166A}" destId="{52DE0AEE-8222-4599-9761-9EE64029DCF2}" srcOrd="1" destOrd="0" parTransId="{FCAB62FA-24DA-4F7E-B4B6-3B2705440D18}" sibTransId="{3F5C98FF-F47E-49F2-BAB9-9D82595BB537}"/>
    <dgm:cxn modelId="{97F6039B-0A0D-4FC3-A2FC-E9D8FEF5DFEC}" type="presOf" srcId="{B030924A-7581-48C9-901B-C690D6333CE1}" destId="{D6974AC7-4DDF-4515-AABD-F578CF1A100F}" srcOrd="0" destOrd="0" presId="urn:microsoft.com/office/officeart/2005/8/layout/default"/>
    <dgm:cxn modelId="{190984F2-C8C7-4010-9E93-7C6C48B04127}" type="presParOf" srcId="{1C5F1E6A-6145-4209-B752-8FB40EC3E763}" destId="{EC3CE43F-24A2-487F-B989-8F851615EF5D}" srcOrd="0" destOrd="0" presId="urn:microsoft.com/office/officeart/2005/8/layout/default"/>
    <dgm:cxn modelId="{4BA10590-171F-4F11-B655-1EC09951FD0A}" type="presParOf" srcId="{1C5F1E6A-6145-4209-B752-8FB40EC3E763}" destId="{684375A0-54B7-4B84-81DD-A8CF5C161368}" srcOrd="1" destOrd="0" presId="urn:microsoft.com/office/officeart/2005/8/layout/default"/>
    <dgm:cxn modelId="{EF44BCCD-C3A2-4841-A016-9F34C461F566}" type="presParOf" srcId="{1C5F1E6A-6145-4209-B752-8FB40EC3E763}" destId="{4F44583B-0767-4691-B53C-5EF4151F3959}" srcOrd="2" destOrd="0" presId="urn:microsoft.com/office/officeart/2005/8/layout/default"/>
    <dgm:cxn modelId="{3FCC52C8-94FD-4959-88F9-D853233F80C2}" type="presParOf" srcId="{1C5F1E6A-6145-4209-B752-8FB40EC3E763}" destId="{9B1F6B50-77CB-4646-88F2-90E7B80A11EA}" srcOrd="3" destOrd="0" presId="urn:microsoft.com/office/officeart/2005/8/layout/default"/>
    <dgm:cxn modelId="{E1A86F84-3B1A-4715-B1CD-C55316859F35}" type="presParOf" srcId="{1C5F1E6A-6145-4209-B752-8FB40EC3E763}" destId="{D6974AC7-4DDF-4515-AABD-F578CF1A100F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24FEF7-ECC6-4DA1-94C9-07ACC02999D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06675D-3577-487F-9A0E-84943EBEDB01}">
      <dgm:prSet phldrT="[Text]"/>
      <dgm:spPr/>
      <dgm:t>
        <a:bodyPr/>
        <a:lstStyle/>
        <a:p>
          <a:r>
            <a:rPr lang="es-ES" b="0" i="0" dirty="0"/>
            <a:t>El emocionante mundo de las criptomonedas</a:t>
          </a:r>
          <a:endParaRPr lang="en-US" dirty="0"/>
        </a:p>
      </dgm:t>
    </dgm:pt>
    <dgm:pt modelId="{E136DAC6-EE08-4EAE-AF0B-06D2E48AD24E}" type="parTrans" cxnId="{53A4969D-B788-47EE-A895-105BEB648873}">
      <dgm:prSet/>
      <dgm:spPr/>
      <dgm:t>
        <a:bodyPr/>
        <a:lstStyle/>
        <a:p>
          <a:endParaRPr lang="en-US"/>
        </a:p>
      </dgm:t>
    </dgm:pt>
    <dgm:pt modelId="{F274F9B6-A1FE-4A7D-B667-31A831B58105}" type="sibTrans" cxnId="{53A4969D-B788-47EE-A895-105BEB648873}">
      <dgm:prSet/>
      <dgm:spPr/>
      <dgm:t>
        <a:bodyPr/>
        <a:lstStyle/>
        <a:p>
          <a:endParaRPr lang="en-US"/>
        </a:p>
      </dgm:t>
    </dgm:pt>
    <dgm:pt modelId="{2FEDB03D-27E7-4F86-A2AF-CD5A47AC0EAB}">
      <dgm:prSet phldrT="[Text]"/>
      <dgm:spPr/>
      <dgm:t>
        <a:bodyPr/>
        <a:lstStyle/>
        <a:p>
          <a:r>
            <a:rPr lang="es-ES" b="0" i="0" dirty="0"/>
            <a:t>Contexto sobre la volatilidad del Bitcoin, la especulación y la falta de regulación</a:t>
          </a:r>
          <a:endParaRPr lang="en-US" dirty="0"/>
        </a:p>
      </dgm:t>
    </dgm:pt>
    <dgm:pt modelId="{E776C380-A679-4A93-9E8C-8F9DDDD44B95}" type="parTrans" cxnId="{DD6E71F4-97EF-4CD0-B8A5-8D3BAA5D4B95}">
      <dgm:prSet/>
      <dgm:spPr/>
      <dgm:t>
        <a:bodyPr/>
        <a:lstStyle/>
        <a:p>
          <a:endParaRPr lang="en-US"/>
        </a:p>
      </dgm:t>
    </dgm:pt>
    <dgm:pt modelId="{F86F670D-110D-446B-871D-7D67063105E6}" type="sibTrans" cxnId="{DD6E71F4-97EF-4CD0-B8A5-8D3BAA5D4B95}">
      <dgm:prSet/>
      <dgm:spPr/>
      <dgm:t>
        <a:bodyPr/>
        <a:lstStyle/>
        <a:p>
          <a:endParaRPr lang="en-US"/>
        </a:p>
      </dgm:t>
    </dgm:pt>
    <dgm:pt modelId="{998CE871-4139-4712-80C8-653DB4E86455}">
      <dgm:prSet phldrT="[Text]"/>
      <dgm:spPr/>
      <dgm:t>
        <a:bodyPr/>
        <a:lstStyle/>
        <a:p>
          <a:r>
            <a:rPr lang="es-ES" b="0" i="0" dirty="0"/>
            <a:t>La influencia de Apple en el Nasdaq</a:t>
          </a:r>
          <a:endParaRPr lang="en-US" dirty="0"/>
        </a:p>
      </dgm:t>
    </dgm:pt>
    <dgm:pt modelId="{900B3773-E3F3-47B2-9C0D-29EFB5574AEA}" type="parTrans" cxnId="{9DDA5011-117A-4F4B-8AE9-C785C460AF01}">
      <dgm:prSet/>
      <dgm:spPr/>
      <dgm:t>
        <a:bodyPr/>
        <a:lstStyle/>
        <a:p>
          <a:endParaRPr lang="en-US"/>
        </a:p>
      </dgm:t>
    </dgm:pt>
    <dgm:pt modelId="{D9BB1318-AED3-4D7E-9C71-5C672F15741E}" type="sibTrans" cxnId="{9DDA5011-117A-4F4B-8AE9-C785C460AF01}">
      <dgm:prSet/>
      <dgm:spPr/>
      <dgm:t>
        <a:bodyPr/>
        <a:lstStyle/>
        <a:p>
          <a:endParaRPr lang="en-US"/>
        </a:p>
      </dgm:t>
    </dgm:pt>
    <dgm:pt modelId="{672DF7DB-CC5B-455E-81F3-FB1D35E056B3}">
      <dgm:prSet phldrT="[Text]"/>
      <dgm:spPr/>
      <dgm:t>
        <a:bodyPr/>
        <a:lstStyle/>
        <a:p>
          <a:r>
            <a:rPr lang="es-ES" b="0" i="0" dirty="0"/>
            <a:t>La correlación entre Apple y el índice Nasdaq</a:t>
          </a:r>
          <a:endParaRPr lang="en-US" dirty="0"/>
        </a:p>
      </dgm:t>
    </dgm:pt>
    <dgm:pt modelId="{B89D6033-8685-472F-A4BB-DCB01DB2EDAD}" type="parTrans" cxnId="{00C59619-34BB-438D-8559-3E569EF6C93A}">
      <dgm:prSet/>
      <dgm:spPr/>
      <dgm:t>
        <a:bodyPr/>
        <a:lstStyle/>
        <a:p>
          <a:endParaRPr lang="en-US"/>
        </a:p>
      </dgm:t>
    </dgm:pt>
    <dgm:pt modelId="{F0D7F6C3-8482-4750-8171-F3E1FFA6DD6A}" type="sibTrans" cxnId="{00C59619-34BB-438D-8559-3E569EF6C93A}">
      <dgm:prSet/>
      <dgm:spPr/>
      <dgm:t>
        <a:bodyPr/>
        <a:lstStyle/>
        <a:p>
          <a:endParaRPr lang="en-US"/>
        </a:p>
      </dgm:t>
    </dgm:pt>
    <dgm:pt modelId="{BD3B693B-BF6D-473E-B601-366375D29905}">
      <dgm:prSet phldrT="[Text]"/>
      <dgm:spPr/>
      <dgm:t>
        <a:bodyPr/>
        <a:lstStyle/>
        <a:p>
          <a:r>
            <a:rPr lang="es-ES" b="0" i="0" dirty="0"/>
            <a:t>La danza del dólar, las acciones y el Bitcoin</a:t>
          </a:r>
          <a:endParaRPr lang="en-US" dirty="0"/>
        </a:p>
      </dgm:t>
    </dgm:pt>
    <dgm:pt modelId="{9574DB3E-28A4-4F05-9FBC-D9A120BFCC3E}" type="parTrans" cxnId="{2596A04A-1891-433A-89B5-E1B01475004A}">
      <dgm:prSet/>
      <dgm:spPr/>
      <dgm:t>
        <a:bodyPr/>
        <a:lstStyle/>
        <a:p>
          <a:endParaRPr lang="en-US"/>
        </a:p>
      </dgm:t>
    </dgm:pt>
    <dgm:pt modelId="{4A8ED664-A7CA-4033-870E-39599DE6766E}" type="sibTrans" cxnId="{2596A04A-1891-433A-89B5-E1B01475004A}">
      <dgm:prSet/>
      <dgm:spPr/>
      <dgm:t>
        <a:bodyPr/>
        <a:lstStyle/>
        <a:p>
          <a:endParaRPr lang="en-US"/>
        </a:p>
      </dgm:t>
    </dgm:pt>
    <dgm:pt modelId="{26CADBBD-BCB0-4471-A4E7-2EBE75352230}">
      <dgm:prSet phldrT="[Text]"/>
      <dgm:spPr/>
      <dgm:t>
        <a:bodyPr/>
        <a:lstStyle/>
        <a:p>
          <a:r>
            <a:rPr lang="es-ES" b="0" i="0" dirty="0"/>
            <a:t>la correlación inversa entre el dólar, acciones y Bitcoin</a:t>
          </a:r>
          <a:endParaRPr lang="en-US" dirty="0"/>
        </a:p>
      </dgm:t>
    </dgm:pt>
    <dgm:pt modelId="{948C52AE-9CBE-4DCD-B773-47382DE106B3}" type="parTrans" cxnId="{71568EEF-4EA7-4AB0-9104-69D2381DBC98}">
      <dgm:prSet/>
      <dgm:spPr/>
      <dgm:t>
        <a:bodyPr/>
        <a:lstStyle/>
        <a:p>
          <a:endParaRPr lang="en-US"/>
        </a:p>
      </dgm:t>
    </dgm:pt>
    <dgm:pt modelId="{43444707-ED5D-4602-A4B4-FC504A2F1CA7}" type="sibTrans" cxnId="{71568EEF-4EA7-4AB0-9104-69D2381DBC98}">
      <dgm:prSet/>
      <dgm:spPr/>
      <dgm:t>
        <a:bodyPr/>
        <a:lstStyle/>
        <a:p>
          <a:endParaRPr lang="en-US"/>
        </a:p>
      </dgm:t>
    </dgm:pt>
    <dgm:pt modelId="{AA5CCE17-007D-4A40-A937-118394FB1789}" type="pres">
      <dgm:prSet presAssocID="{1D24FEF7-ECC6-4DA1-94C9-07ACC02999D9}" presName="Name0" presStyleCnt="0">
        <dgm:presLayoutVars>
          <dgm:dir/>
          <dgm:animLvl val="lvl"/>
          <dgm:resizeHandles val="exact"/>
        </dgm:presLayoutVars>
      </dgm:prSet>
      <dgm:spPr/>
    </dgm:pt>
    <dgm:pt modelId="{35B4938E-0A82-4AAB-B0EE-6215FEAC691A}" type="pres">
      <dgm:prSet presAssocID="{5F06675D-3577-487F-9A0E-84943EBEDB01}" presName="composite" presStyleCnt="0"/>
      <dgm:spPr/>
    </dgm:pt>
    <dgm:pt modelId="{9F474579-DD1F-4020-BFBC-28ED2E0D9321}" type="pres">
      <dgm:prSet presAssocID="{5F06675D-3577-487F-9A0E-84943EBEDB01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A276DDE-82CB-4CA0-AD23-5ACD1C8B7A21}" type="pres">
      <dgm:prSet presAssocID="{5F06675D-3577-487F-9A0E-84943EBEDB01}" presName="desTx" presStyleLbl="alignAccFollowNode1" presStyleIdx="0" presStyleCnt="3">
        <dgm:presLayoutVars>
          <dgm:bulletEnabled val="1"/>
        </dgm:presLayoutVars>
      </dgm:prSet>
      <dgm:spPr/>
    </dgm:pt>
    <dgm:pt modelId="{83858437-A9E7-46B2-A6DA-B8D756FFD601}" type="pres">
      <dgm:prSet presAssocID="{F274F9B6-A1FE-4A7D-B667-31A831B58105}" presName="space" presStyleCnt="0"/>
      <dgm:spPr/>
    </dgm:pt>
    <dgm:pt modelId="{EA97B524-85BD-4A7E-AA55-25FB671F543E}" type="pres">
      <dgm:prSet presAssocID="{998CE871-4139-4712-80C8-653DB4E86455}" presName="composite" presStyleCnt="0"/>
      <dgm:spPr/>
    </dgm:pt>
    <dgm:pt modelId="{F3E4B694-C4D8-4C6A-B907-F702D3319158}" type="pres">
      <dgm:prSet presAssocID="{998CE871-4139-4712-80C8-653DB4E86455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15E838F7-09D2-442B-BFBF-0A16A89CE01B}" type="pres">
      <dgm:prSet presAssocID="{998CE871-4139-4712-80C8-653DB4E86455}" presName="desTx" presStyleLbl="alignAccFollowNode1" presStyleIdx="1" presStyleCnt="3">
        <dgm:presLayoutVars>
          <dgm:bulletEnabled val="1"/>
        </dgm:presLayoutVars>
      </dgm:prSet>
      <dgm:spPr/>
    </dgm:pt>
    <dgm:pt modelId="{4B40F9BF-1B1C-46EE-AA9C-958B1C67B834}" type="pres">
      <dgm:prSet presAssocID="{D9BB1318-AED3-4D7E-9C71-5C672F15741E}" presName="space" presStyleCnt="0"/>
      <dgm:spPr/>
    </dgm:pt>
    <dgm:pt modelId="{73B6116F-1C01-48E2-B30B-4019216576AA}" type="pres">
      <dgm:prSet presAssocID="{BD3B693B-BF6D-473E-B601-366375D29905}" presName="composite" presStyleCnt="0"/>
      <dgm:spPr/>
    </dgm:pt>
    <dgm:pt modelId="{7D1C4CA3-B038-458F-94D7-E557096D0FF6}" type="pres">
      <dgm:prSet presAssocID="{BD3B693B-BF6D-473E-B601-366375D2990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A2AAF1C-03E9-4E56-84F5-400C2D85E690}" type="pres">
      <dgm:prSet presAssocID="{BD3B693B-BF6D-473E-B601-366375D2990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DDA5011-117A-4F4B-8AE9-C785C460AF01}" srcId="{1D24FEF7-ECC6-4DA1-94C9-07ACC02999D9}" destId="{998CE871-4139-4712-80C8-653DB4E86455}" srcOrd="1" destOrd="0" parTransId="{900B3773-E3F3-47B2-9C0D-29EFB5574AEA}" sibTransId="{D9BB1318-AED3-4D7E-9C71-5C672F15741E}"/>
    <dgm:cxn modelId="{00C59619-34BB-438D-8559-3E569EF6C93A}" srcId="{998CE871-4139-4712-80C8-653DB4E86455}" destId="{672DF7DB-CC5B-455E-81F3-FB1D35E056B3}" srcOrd="0" destOrd="0" parTransId="{B89D6033-8685-472F-A4BB-DCB01DB2EDAD}" sibTransId="{F0D7F6C3-8482-4750-8171-F3E1FFA6DD6A}"/>
    <dgm:cxn modelId="{89B75436-BD32-4AAE-B856-E5CB9D21F9C3}" type="presOf" srcId="{672DF7DB-CC5B-455E-81F3-FB1D35E056B3}" destId="{15E838F7-09D2-442B-BFBF-0A16A89CE01B}" srcOrd="0" destOrd="0" presId="urn:microsoft.com/office/officeart/2005/8/layout/hList1"/>
    <dgm:cxn modelId="{46F6A43C-6C4F-4C5A-A27A-8845023F0884}" type="presOf" srcId="{2FEDB03D-27E7-4F86-A2AF-CD5A47AC0EAB}" destId="{7A276DDE-82CB-4CA0-AD23-5ACD1C8B7A21}" srcOrd="0" destOrd="0" presId="urn:microsoft.com/office/officeart/2005/8/layout/hList1"/>
    <dgm:cxn modelId="{2596A04A-1891-433A-89B5-E1B01475004A}" srcId="{1D24FEF7-ECC6-4DA1-94C9-07ACC02999D9}" destId="{BD3B693B-BF6D-473E-B601-366375D29905}" srcOrd="2" destOrd="0" parTransId="{9574DB3E-28A4-4F05-9FBC-D9A120BFCC3E}" sibTransId="{4A8ED664-A7CA-4033-870E-39599DE6766E}"/>
    <dgm:cxn modelId="{63358F8A-35EC-4820-9913-7BF513684EC0}" type="presOf" srcId="{5F06675D-3577-487F-9A0E-84943EBEDB01}" destId="{9F474579-DD1F-4020-BFBC-28ED2E0D9321}" srcOrd="0" destOrd="0" presId="urn:microsoft.com/office/officeart/2005/8/layout/hList1"/>
    <dgm:cxn modelId="{53A4969D-B788-47EE-A895-105BEB648873}" srcId="{1D24FEF7-ECC6-4DA1-94C9-07ACC02999D9}" destId="{5F06675D-3577-487F-9A0E-84943EBEDB01}" srcOrd="0" destOrd="0" parTransId="{E136DAC6-EE08-4EAE-AF0B-06D2E48AD24E}" sibTransId="{F274F9B6-A1FE-4A7D-B667-31A831B58105}"/>
    <dgm:cxn modelId="{D2B014DE-96D2-4A4D-B0B7-4D1B3EEE2DB4}" type="presOf" srcId="{1D24FEF7-ECC6-4DA1-94C9-07ACC02999D9}" destId="{AA5CCE17-007D-4A40-A937-118394FB1789}" srcOrd="0" destOrd="0" presId="urn:microsoft.com/office/officeart/2005/8/layout/hList1"/>
    <dgm:cxn modelId="{3F781CE5-E76B-4D28-A601-C597713230BA}" type="presOf" srcId="{26CADBBD-BCB0-4471-A4E7-2EBE75352230}" destId="{AA2AAF1C-03E9-4E56-84F5-400C2D85E690}" srcOrd="0" destOrd="0" presId="urn:microsoft.com/office/officeart/2005/8/layout/hList1"/>
    <dgm:cxn modelId="{7FFAF4E6-4AB4-474E-9FB1-88A4B50252CE}" type="presOf" srcId="{BD3B693B-BF6D-473E-B601-366375D29905}" destId="{7D1C4CA3-B038-458F-94D7-E557096D0FF6}" srcOrd="0" destOrd="0" presId="urn:microsoft.com/office/officeart/2005/8/layout/hList1"/>
    <dgm:cxn modelId="{FC64FDE9-08BA-479F-BA48-B4A5B23A4A55}" type="presOf" srcId="{998CE871-4139-4712-80C8-653DB4E86455}" destId="{F3E4B694-C4D8-4C6A-B907-F702D3319158}" srcOrd="0" destOrd="0" presId="urn:microsoft.com/office/officeart/2005/8/layout/hList1"/>
    <dgm:cxn modelId="{71568EEF-4EA7-4AB0-9104-69D2381DBC98}" srcId="{BD3B693B-BF6D-473E-B601-366375D29905}" destId="{26CADBBD-BCB0-4471-A4E7-2EBE75352230}" srcOrd="0" destOrd="0" parTransId="{948C52AE-9CBE-4DCD-B773-47382DE106B3}" sibTransId="{43444707-ED5D-4602-A4B4-FC504A2F1CA7}"/>
    <dgm:cxn modelId="{DD6E71F4-97EF-4CD0-B8A5-8D3BAA5D4B95}" srcId="{5F06675D-3577-487F-9A0E-84943EBEDB01}" destId="{2FEDB03D-27E7-4F86-A2AF-CD5A47AC0EAB}" srcOrd="0" destOrd="0" parTransId="{E776C380-A679-4A93-9E8C-8F9DDDD44B95}" sibTransId="{F86F670D-110D-446B-871D-7D67063105E6}"/>
    <dgm:cxn modelId="{5DD3E306-17BF-46A8-B158-C61EDEA6DCCF}" type="presParOf" srcId="{AA5CCE17-007D-4A40-A937-118394FB1789}" destId="{35B4938E-0A82-4AAB-B0EE-6215FEAC691A}" srcOrd="0" destOrd="0" presId="urn:microsoft.com/office/officeart/2005/8/layout/hList1"/>
    <dgm:cxn modelId="{8A49F4DB-0254-4E54-B3BD-1C2275B54D5B}" type="presParOf" srcId="{35B4938E-0A82-4AAB-B0EE-6215FEAC691A}" destId="{9F474579-DD1F-4020-BFBC-28ED2E0D9321}" srcOrd="0" destOrd="0" presId="urn:microsoft.com/office/officeart/2005/8/layout/hList1"/>
    <dgm:cxn modelId="{82AB69B3-C8AE-4C07-A523-939D63B62E9B}" type="presParOf" srcId="{35B4938E-0A82-4AAB-B0EE-6215FEAC691A}" destId="{7A276DDE-82CB-4CA0-AD23-5ACD1C8B7A21}" srcOrd="1" destOrd="0" presId="urn:microsoft.com/office/officeart/2005/8/layout/hList1"/>
    <dgm:cxn modelId="{771B9EC5-3223-4644-84D1-81C5916ACB29}" type="presParOf" srcId="{AA5CCE17-007D-4A40-A937-118394FB1789}" destId="{83858437-A9E7-46B2-A6DA-B8D756FFD601}" srcOrd="1" destOrd="0" presId="urn:microsoft.com/office/officeart/2005/8/layout/hList1"/>
    <dgm:cxn modelId="{9B86386C-09B7-4FFD-BBAE-2FC21C9DFFB3}" type="presParOf" srcId="{AA5CCE17-007D-4A40-A937-118394FB1789}" destId="{EA97B524-85BD-4A7E-AA55-25FB671F543E}" srcOrd="2" destOrd="0" presId="urn:microsoft.com/office/officeart/2005/8/layout/hList1"/>
    <dgm:cxn modelId="{B67196A2-6D22-4714-A96A-9448FA117056}" type="presParOf" srcId="{EA97B524-85BD-4A7E-AA55-25FB671F543E}" destId="{F3E4B694-C4D8-4C6A-B907-F702D3319158}" srcOrd="0" destOrd="0" presId="urn:microsoft.com/office/officeart/2005/8/layout/hList1"/>
    <dgm:cxn modelId="{9F736EEA-495C-435B-860B-A24415BA9F2E}" type="presParOf" srcId="{EA97B524-85BD-4A7E-AA55-25FB671F543E}" destId="{15E838F7-09D2-442B-BFBF-0A16A89CE01B}" srcOrd="1" destOrd="0" presId="urn:microsoft.com/office/officeart/2005/8/layout/hList1"/>
    <dgm:cxn modelId="{6CCC0D84-5C54-4347-9D7D-30D568457E28}" type="presParOf" srcId="{AA5CCE17-007D-4A40-A937-118394FB1789}" destId="{4B40F9BF-1B1C-46EE-AA9C-958B1C67B834}" srcOrd="3" destOrd="0" presId="urn:microsoft.com/office/officeart/2005/8/layout/hList1"/>
    <dgm:cxn modelId="{402AF564-F565-4B61-90E5-E83FF3AEF7F4}" type="presParOf" srcId="{AA5CCE17-007D-4A40-A937-118394FB1789}" destId="{73B6116F-1C01-48E2-B30B-4019216576AA}" srcOrd="4" destOrd="0" presId="urn:microsoft.com/office/officeart/2005/8/layout/hList1"/>
    <dgm:cxn modelId="{ADCA88B7-2567-43B3-B0BB-3BE33E35EF98}" type="presParOf" srcId="{73B6116F-1C01-48E2-B30B-4019216576AA}" destId="{7D1C4CA3-B038-458F-94D7-E557096D0FF6}" srcOrd="0" destOrd="0" presId="urn:microsoft.com/office/officeart/2005/8/layout/hList1"/>
    <dgm:cxn modelId="{74FA1940-DB80-4221-A0A7-4D5CBE64E4B9}" type="presParOf" srcId="{73B6116F-1C01-48E2-B30B-4019216576AA}" destId="{AA2AAF1C-03E9-4E56-84F5-400C2D85E69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946065-1724-4665-A189-C27F55427CE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FBCB08-ABA1-47B8-A5BF-20CF2BCE86D3}">
      <dgm:prSet phldrT="[Text]"/>
      <dgm:spPr/>
      <dgm:t>
        <a:bodyPr/>
        <a:lstStyle/>
        <a:p>
          <a:r>
            <a:rPr lang="es-ES" b="0" i="0" dirty="0"/>
            <a:t>Juventud y falta de regulación causan volatilidad</a:t>
          </a:r>
          <a:endParaRPr lang="en-US" dirty="0"/>
        </a:p>
      </dgm:t>
    </dgm:pt>
    <dgm:pt modelId="{8D59D02D-3EAA-4249-A971-A7956C9B6754}" type="parTrans" cxnId="{12D6D7EE-4AEE-40D3-9BD0-85874922064E}">
      <dgm:prSet/>
      <dgm:spPr/>
      <dgm:t>
        <a:bodyPr/>
        <a:lstStyle/>
        <a:p>
          <a:endParaRPr lang="en-US"/>
        </a:p>
      </dgm:t>
    </dgm:pt>
    <dgm:pt modelId="{997EBED4-29EB-4098-8421-7575686C73D5}" type="sibTrans" cxnId="{12D6D7EE-4AEE-40D3-9BD0-85874922064E}">
      <dgm:prSet/>
      <dgm:spPr/>
      <dgm:t>
        <a:bodyPr/>
        <a:lstStyle/>
        <a:p>
          <a:endParaRPr lang="en-US"/>
        </a:p>
      </dgm:t>
    </dgm:pt>
    <dgm:pt modelId="{422911C5-D2E6-4780-9A8F-382ECF09338D}">
      <dgm:prSet phldrT="[Text]"/>
      <dgm:spPr/>
      <dgm:t>
        <a:bodyPr/>
        <a:lstStyle/>
        <a:p>
          <a:r>
            <a:rPr lang="es-ES" b="0" i="0" dirty="0"/>
            <a:t>Percibido como inversión especulativa, genera fluctuaciones extremas</a:t>
          </a:r>
          <a:endParaRPr lang="en-US" dirty="0"/>
        </a:p>
      </dgm:t>
    </dgm:pt>
    <dgm:pt modelId="{17B99E6A-DB46-4094-A89F-28D75D8BC039}" type="parTrans" cxnId="{E4B137D8-CD52-4E09-A1E2-202EF9E2DED8}">
      <dgm:prSet/>
      <dgm:spPr/>
      <dgm:t>
        <a:bodyPr/>
        <a:lstStyle/>
        <a:p>
          <a:endParaRPr lang="en-US"/>
        </a:p>
      </dgm:t>
    </dgm:pt>
    <dgm:pt modelId="{24E280BE-7FF3-41C6-9619-7E073684C5F5}" type="sibTrans" cxnId="{E4B137D8-CD52-4E09-A1E2-202EF9E2DED8}">
      <dgm:prSet/>
      <dgm:spPr/>
      <dgm:t>
        <a:bodyPr/>
        <a:lstStyle/>
        <a:p>
          <a:endParaRPr lang="en-US"/>
        </a:p>
      </dgm:t>
    </dgm:pt>
    <dgm:pt modelId="{4422856B-8509-459D-8E7B-1C7BF8476106}">
      <dgm:prSet phldrT="[Text]"/>
      <dgm:spPr/>
      <dgm:t>
        <a:bodyPr/>
        <a:lstStyle/>
        <a:p>
          <a:r>
            <a:rPr lang="es-ES" b="0" i="0" dirty="0"/>
            <a:t>Cambios recientes: Acciones muestran menos volatilidad, Bitcoin sigue siendo impredecible</a:t>
          </a:r>
          <a:endParaRPr lang="en-US" dirty="0"/>
        </a:p>
      </dgm:t>
    </dgm:pt>
    <dgm:pt modelId="{766F7EDE-14A7-451A-8D86-F6B5C3C8161E}" type="parTrans" cxnId="{C9F2315B-4701-4F70-B70F-95C6AE2B628E}">
      <dgm:prSet/>
      <dgm:spPr/>
      <dgm:t>
        <a:bodyPr/>
        <a:lstStyle/>
        <a:p>
          <a:endParaRPr lang="en-US"/>
        </a:p>
      </dgm:t>
    </dgm:pt>
    <dgm:pt modelId="{8A39B2CC-AB3B-45BE-A108-5E0066B0FEF9}" type="sibTrans" cxnId="{C9F2315B-4701-4F70-B70F-95C6AE2B628E}">
      <dgm:prSet/>
      <dgm:spPr/>
      <dgm:t>
        <a:bodyPr/>
        <a:lstStyle/>
        <a:p>
          <a:endParaRPr lang="en-US"/>
        </a:p>
      </dgm:t>
    </dgm:pt>
    <dgm:pt modelId="{9F69C7DB-614E-40BD-B002-FB9895E16910}">
      <dgm:prSet/>
      <dgm:spPr/>
      <dgm:t>
        <a:bodyPr/>
        <a:lstStyle/>
        <a:p>
          <a:r>
            <a:rPr lang="es-ES" b="0" i="0" dirty="0"/>
            <a:t>Elección: Inversionistas deben decidir entre la aventura de las criptomonedas y la estabilidad de las acciones establecidas.</a:t>
          </a:r>
          <a:endParaRPr lang="en-US" dirty="0"/>
        </a:p>
      </dgm:t>
    </dgm:pt>
    <dgm:pt modelId="{DDF4CB7E-CEF5-48FF-AABF-EAA3DB46D499}" type="parTrans" cxnId="{BBDF5F74-A5F9-4EEA-B3AB-167DFADD0D35}">
      <dgm:prSet/>
      <dgm:spPr/>
      <dgm:t>
        <a:bodyPr/>
        <a:lstStyle/>
        <a:p>
          <a:endParaRPr lang="en-US"/>
        </a:p>
      </dgm:t>
    </dgm:pt>
    <dgm:pt modelId="{E2730A60-D367-4A77-8825-F2E5BF5A36E9}" type="sibTrans" cxnId="{BBDF5F74-A5F9-4EEA-B3AB-167DFADD0D35}">
      <dgm:prSet/>
      <dgm:spPr/>
      <dgm:t>
        <a:bodyPr/>
        <a:lstStyle/>
        <a:p>
          <a:endParaRPr lang="en-US"/>
        </a:p>
      </dgm:t>
    </dgm:pt>
    <dgm:pt modelId="{BFCDC9C2-C782-4335-BC25-EDC0F1F005E2}">
      <dgm:prSet/>
      <dgm:spPr/>
      <dgm:t>
        <a:bodyPr/>
        <a:lstStyle/>
        <a:p>
          <a:r>
            <a:rPr lang="es-ES" b="0" i="0" dirty="0"/>
            <a:t>Trayectoria del Bitcoin: Altibajos notables con un máximo histórico en 2021.</a:t>
          </a:r>
          <a:endParaRPr lang="en-US" dirty="0"/>
        </a:p>
      </dgm:t>
    </dgm:pt>
    <dgm:pt modelId="{30875481-C0CC-4FA7-B181-D5538F72972C}" type="parTrans" cxnId="{2DFAB21E-8519-4A46-9E4B-E163E1463B94}">
      <dgm:prSet/>
      <dgm:spPr/>
      <dgm:t>
        <a:bodyPr/>
        <a:lstStyle/>
        <a:p>
          <a:endParaRPr lang="en-US"/>
        </a:p>
      </dgm:t>
    </dgm:pt>
    <dgm:pt modelId="{7100C154-05AD-4ECF-A6E5-3F1D8707EB27}" type="sibTrans" cxnId="{2DFAB21E-8519-4A46-9E4B-E163E1463B94}">
      <dgm:prSet/>
      <dgm:spPr/>
      <dgm:t>
        <a:bodyPr/>
        <a:lstStyle/>
        <a:p>
          <a:endParaRPr lang="en-US"/>
        </a:p>
      </dgm:t>
    </dgm:pt>
    <dgm:pt modelId="{175991D4-D55C-4276-8278-3F87BE51B411}" type="pres">
      <dgm:prSet presAssocID="{8D946065-1724-4665-A189-C27F55427CEA}" presName="diagram" presStyleCnt="0">
        <dgm:presLayoutVars>
          <dgm:dir/>
          <dgm:resizeHandles val="exact"/>
        </dgm:presLayoutVars>
      </dgm:prSet>
      <dgm:spPr/>
    </dgm:pt>
    <dgm:pt modelId="{0077CE73-EF31-492C-AF45-3CF83E9E00C0}" type="pres">
      <dgm:prSet presAssocID="{3BFBCB08-ABA1-47B8-A5BF-20CF2BCE86D3}" presName="node" presStyleLbl="node1" presStyleIdx="0" presStyleCnt="5">
        <dgm:presLayoutVars>
          <dgm:bulletEnabled val="1"/>
        </dgm:presLayoutVars>
      </dgm:prSet>
      <dgm:spPr/>
    </dgm:pt>
    <dgm:pt modelId="{D57C6533-713F-4AE2-9AFD-FACBFA62C416}" type="pres">
      <dgm:prSet presAssocID="{997EBED4-29EB-4098-8421-7575686C73D5}" presName="sibTrans" presStyleCnt="0"/>
      <dgm:spPr/>
    </dgm:pt>
    <dgm:pt modelId="{EB7F39A5-4AA5-4888-B619-652D0F17B05D}" type="pres">
      <dgm:prSet presAssocID="{422911C5-D2E6-4780-9A8F-382ECF09338D}" presName="node" presStyleLbl="node1" presStyleIdx="1" presStyleCnt="5">
        <dgm:presLayoutVars>
          <dgm:bulletEnabled val="1"/>
        </dgm:presLayoutVars>
      </dgm:prSet>
      <dgm:spPr/>
    </dgm:pt>
    <dgm:pt modelId="{5737AEEB-6659-4D72-800A-D7D7EF5E4444}" type="pres">
      <dgm:prSet presAssocID="{24E280BE-7FF3-41C6-9619-7E073684C5F5}" presName="sibTrans" presStyleCnt="0"/>
      <dgm:spPr/>
    </dgm:pt>
    <dgm:pt modelId="{6A864FE4-E3FA-497E-B5FB-7CA0D0DB50FE}" type="pres">
      <dgm:prSet presAssocID="{4422856B-8509-459D-8E7B-1C7BF8476106}" presName="node" presStyleLbl="node1" presStyleIdx="2" presStyleCnt="5">
        <dgm:presLayoutVars>
          <dgm:bulletEnabled val="1"/>
        </dgm:presLayoutVars>
      </dgm:prSet>
      <dgm:spPr/>
    </dgm:pt>
    <dgm:pt modelId="{C7A27F81-4777-4E0B-99DD-05EEA3300F41}" type="pres">
      <dgm:prSet presAssocID="{8A39B2CC-AB3B-45BE-A108-5E0066B0FEF9}" presName="sibTrans" presStyleCnt="0"/>
      <dgm:spPr/>
    </dgm:pt>
    <dgm:pt modelId="{B353FD95-6028-4CB4-8DA1-CAE0374B6779}" type="pres">
      <dgm:prSet presAssocID="{BFCDC9C2-C782-4335-BC25-EDC0F1F005E2}" presName="node" presStyleLbl="node1" presStyleIdx="3" presStyleCnt="5">
        <dgm:presLayoutVars>
          <dgm:bulletEnabled val="1"/>
        </dgm:presLayoutVars>
      </dgm:prSet>
      <dgm:spPr/>
    </dgm:pt>
    <dgm:pt modelId="{366BCE2B-5486-4A59-8DCA-CBC23F647908}" type="pres">
      <dgm:prSet presAssocID="{7100C154-05AD-4ECF-A6E5-3F1D8707EB27}" presName="sibTrans" presStyleCnt="0"/>
      <dgm:spPr/>
    </dgm:pt>
    <dgm:pt modelId="{5FA83CE6-0407-4F46-BDF7-0D727691A975}" type="pres">
      <dgm:prSet presAssocID="{9F69C7DB-614E-40BD-B002-FB9895E16910}" presName="node" presStyleLbl="node1" presStyleIdx="4" presStyleCnt="5">
        <dgm:presLayoutVars>
          <dgm:bulletEnabled val="1"/>
        </dgm:presLayoutVars>
      </dgm:prSet>
      <dgm:spPr/>
    </dgm:pt>
  </dgm:ptLst>
  <dgm:cxnLst>
    <dgm:cxn modelId="{2094F10D-FFA5-4032-A1AD-22232B37F25A}" type="presOf" srcId="{9F69C7DB-614E-40BD-B002-FB9895E16910}" destId="{5FA83CE6-0407-4F46-BDF7-0D727691A975}" srcOrd="0" destOrd="0" presId="urn:microsoft.com/office/officeart/2005/8/layout/default"/>
    <dgm:cxn modelId="{2DFAB21E-8519-4A46-9E4B-E163E1463B94}" srcId="{8D946065-1724-4665-A189-C27F55427CEA}" destId="{BFCDC9C2-C782-4335-BC25-EDC0F1F005E2}" srcOrd="3" destOrd="0" parTransId="{30875481-C0CC-4FA7-B181-D5538F72972C}" sibTransId="{7100C154-05AD-4ECF-A6E5-3F1D8707EB27}"/>
    <dgm:cxn modelId="{C9F2315B-4701-4F70-B70F-95C6AE2B628E}" srcId="{8D946065-1724-4665-A189-C27F55427CEA}" destId="{4422856B-8509-459D-8E7B-1C7BF8476106}" srcOrd="2" destOrd="0" parTransId="{766F7EDE-14A7-451A-8D86-F6B5C3C8161E}" sibTransId="{8A39B2CC-AB3B-45BE-A108-5E0066B0FEF9}"/>
    <dgm:cxn modelId="{51E8346C-C3C3-4BA7-B74E-C367EC823145}" type="presOf" srcId="{8D946065-1724-4665-A189-C27F55427CEA}" destId="{175991D4-D55C-4276-8278-3F87BE51B411}" srcOrd="0" destOrd="0" presId="urn:microsoft.com/office/officeart/2005/8/layout/default"/>
    <dgm:cxn modelId="{BBDF5F74-A5F9-4EEA-B3AB-167DFADD0D35}" srcId="{8D946065-1724-4665-A189-C27F55427CEA}" destId="{9F69C7DB-614E-40BD-B002-FB9895E16910}" srcOrd="4" destOrd="0" parTransId="{DDF4CB7E-CEF5-48FF-AABF-EAA3DB46D499}" sibTransId="{E2730A60-D367-4A77-8825-F2E5BF5A36E9}"/>
    <dgm:cxn modelId="{9E6200AF-26F9-437A-A6D9-81C23691C691}" type="presOf" srcId="{4422856B-8509-459D-8E7B-1C7BF8476106}" destId="{6A864FE4-E3FA-497E-B5FB-7CA0D0DB50FE}" srcOrd="0" destOrd="0" presId="urn:microsoft.com/office/officeart/2005/8/layout/default"/>
    <dgm:cxn modelId="{1DC123D3-6D45-4901-8A00-4AACD295A90F}" type="presOf" srcId="{3BFBCB08-ABA1-47B8-A5BF-20CF2BCE86D3}" destId="{0077CE73-EF31-492C-AF45-3CF83E9E00C0}" srcOrd="0" destOrd="0" presId="urn:microsoft.com/office/officeart/2005/8/layout/default"/>
    <dgm:cxn modelId="{E4B137D8-CD52-4E09-A1E2-202EF9E2DED8}" srcId="{8D946065-1724-4665-A189-C27F55427CEA}" destId="{422911C5-D2E6-4780-9A8F-382ECF09338D}" srcOrd="1" destOrd="0" parTransId="{17B99E6A-DB46-4094-A89F-28D75D8BC039}" sibTransId="{24E280BE-7FF3-41C6-9619-7E073684C5F5}"/>
    <dgm:cxn modelId="{EAB4FFD9-9B4B-4D26-82E8-5B9CE808FBB2}" type="presOf" srcId="{422911C5-D2E6-4780-9A8F-382ECF09338D}" destId="{EB7F39A5-4AA5-4888-B619-652D0F17B05D}" srcOrd="0" destOrd="0" presId="urn:microsoft.com/office/officeart/2005/8/layout/default"/>
    <dgm:cxn modelId="{DC9669E7-7BDE-4EEB-AAC6-DDB771184669}" type="presOf" srcId="{BFCDC9C2-C782-4335-BC25-EDC0F1F005E2}" destId="{B353FD95-6028-4CB4-8DA1-CAE0374B6779}" srcOrd="0" destOrd="0" presId="urn:microsoft.com/office/officeart/2005/8/layout/default"/>
    <dgm:cxn modelId="{12D6D7EE-4AEE-40D3-9BD0-85874922064E}" srcId="{8D946065-1724-4665-A189-C27F55427CEA}" destId="{3BFBCB08-ABA1-47B8-A5BF-20CF2BCE86D3}" srcOrd="0" destOrd="0" parTransId="{8D59D02D-3EAA-4249-A971-A7956C9B6754}" sibTransId="{997EBED4-29EB-4098-8421-7575686C73D5}"/>
    <dgm:cxn modelId="{13ACA795-B9A0-4CF4-A946-DFD7C0A51B20}" type="presParOf" srcId="{175991D4-D55C-4276-8278-3F87BE51B411}" destId="{0077CE73-EF31-492C-AF45-3CF83E9E00C0}" srcOrd="0" destOrd="0" presId="urn:microsoft.com/office/officeart/2005/8/layout/default"/>
    <dgm:cxn modelId="{8340FAAB-5E20-4B56-9505-2773E33163B2}" type="presParOf" srcId="{175991D4-D55C-4276-8278-3F87BE51B411}" destId="{D57C6533-713F-4AE2-9AFD-FACBFA62C416}" srcOrd="1" destOrd="0" presId="urn:microsoft.com/office/officeart/2005/8/layout/default"/>
    <dgm:cxn modelId="{3F6EBFDB-4BF8-4D5F-9E8B-3B010A2EAAE2}" type="presParOf" srcId="{175991D4-D55C-4276-8278-3F87BE51B411}" destId="{EB7F39A5-4AA5-4888-B619-652D0F17B05D}" srcOrd="2" destOrd="0" presId="urn:microsoft.com/office/officeart/2005/8/layout/default"/>
    <dgm:cxn modelId="{2F9B130A-F05D-441F-9505-4998336E4D4A}" type="presParOf" srcId="{175991D4-D55C-4276-8278-3F87BE51B411}" destId="{5737AEEB-6659-4D72-800A-D7D7EF5E4444}" srcOrd="3" destOrd="0" presId="urn:microsoft.com/office/officeart/2005/8/layout/default"/>
    <dgm:cxn modelId="{AF791156-F5BF-4AE9-942C-FEEF4BD0E09A}" type="presParOf" srcId="{175991D4-D55C-4276-8278-3F87BE51B411}" destId="{6A864FE4-E3FA-497E-B5FB-7CA0D0DB50FE}" srcOrd="4" destOrd="0" presId="urn:microsoft.com/office/officeart/2005/8/layout/default"/>
    <dgm:cxn modelId="{4352841A-12D7-49D1-B0EB-C88CECF1E357}" type="presParOf" srcId="{175991D4-D55C-4276-8278-3F87BE51B411}" destId="{C7A27F81-4777-4E0B-99DD-05EEA3300F41}" srcOrd="5" destOrd="0" presId="urn:microsoft.com/office/officeart/2005/8/layout/default"/>
    <dgm:cxn modelId="{94910388-460D-49BA-8865-D790DF27EDB6}" type="presParOf" srcId="{175991D4-D55C-4276-8278-3F87BE51B411}" destId="{B353FD95-6028-4CB4-8DA1-CAE0374B6779}" srcOrd="6" destOrd="0" presId="urn:microsoft.com/office/officeart/2005/8/layout/default"/>
    <dgm:cxn modelId="{44214B13-C8FD-444F-8CAA-648D63B2C558}" type="presParOf" srcId="{175991D4-D55C-4276-8278-3F87BE51B411}" destId="{366BCE2B-5486-4A59-8DCA-CBC23F647908}" srcOrd="7" destOrd="0" presId="urn:microsoft.com/office/officeart/2005/8/layout/default"/>
    <dgm:cxn modelId="{F886D522-4C79-41A6-93C3-48A138CE6CFC}" type="presParOf" srcId="{175991D4-D55C-4276-8278-3F87BE51B411}" destId="{5FA83CE6-0407-4F46-BDF7-0D727691A975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D946065-1724-4665-A189-C27F55427CE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FBCB08-ABA1-47B8-A5BF-20CF2BCE86D3}">
      <dgm:prSet phldrT="[Text]"/>
      <dgm:spPr/>
      <dgm:t>
        <a:bodyPr/>
        <a:lstStyle/>
        <a:p>
          <a:r>
            <a:rPr lang="es-ES" b="0" i="0" dirty="0"/>
            <a:t>Se planteó la hipótesis de si los precios de las acciones de Apple y el índice Nasdaq Composite estaban estrechamente relacionados debido a la influencia de Apple en el sector tecnológico.</a:t>
          </a:r>
          <a:endParaRPr lang="en-US" dirty="0"/>
        </a:p>
      </dgm:t>
    </dgm:pt>
    <dgm:pt modelId="{8D59D02D-3EAA-4249-A971-A7956C9B6754}" type="parTrans" cxnId="{12D6D7EE-4AEE-40D3-9BD0-85874922064E}">
      <dgm:prSet/>
      <dgm:spPr/>
      <dgm:t>
        <a:bodyPr/>
        <a:lstStyle/>
        <a:p>
          <a:endParaRPr lang="en-US"/>
        </a:p>
      </dgm:t>
    </dgm:pt>
    <dgm:pt modelId="{997EBED4-29EB-4098-8421-7575686C73D5}" type="sibTrans" cxnId="{12D6D7EE-4AEE-40D3-9BD0-85874922064E}">
      <dgm:prSet/>
      <dgm:spPr/>
      <dgm:t>
        <a:bodyPr/>
        <a:lstStyle/>
        <a:p>
          <a:endParaRPr lang="en-US"/>
        </a:p>
      </dgm:t>
    </dgm:pt>
    <dgm:pt modelId="{422911C5-D2E6-4780-9A8F-382ECF09338D}">
      <dgm:prSet phldrT="[Text]"/>
      <dgm:spPr/>
      <dgm:t>
        <a:bodyPr/>
        <a:lstStyle/>
        <a:p>
          <a:r>
            <a:rPr lang="en-US" b="0" i="0" dirty="0"/>
            <a:t>Apple </a:t>
          </a:r>
          <a:r>
            <a:rPr lang="en-US" b="0" i="0" dirty="0" err="1"/>
            <a:t>destacaba</a:t>
          </a:r>
          <a:r>
            <a:rPr lang="en-US" b="0" i="0" dirty="0"/>
            <a:t> </a:t>
          </a:r>
          <a:r>
            <a:rPr lang="en-US" b="0" i="0" dirty="0" err="1"/>
            <a:t>en</a:t>
          </a:r>
          <a:r>
            <a:rPr lang="en-US" b="0" i="0" dirty="0"/>
            <a:t> </a:t>
          </a:r>
          <a:r>
            <a:rPr lang="en-US" b="0" i="0" dirty="0" err="1"/>
            <a:t>el</a:t>
          </a:r>
          <a:r>
            <a:rPr lang="en-US" b="0" i="0" dirty="0"/>
            <a:t> Nasdaq Composite, que </a:t>
          </a:r>
          <a:r>
            <a:rPr lang="en-US" b="0" i="0" dirty="0" err="1"/>
            <a:t>incluía</a:t>
          </a:r>
          <a:r>
            <a:rPr lang="en-US" b="0" i="0" dirty="0"/>
            <a:t> </a:t>
          </a:r>
          <a:r>
            <a:rPr lang="en-US" b="0" i="0" dirty="0" err="1"/>
            <a:t>numerosas</a:t>
          </a:r>
          <a:r>
            <a:rPr lang="en-US" b="0" i="0" dirty="0"/>
            <a:t> </a:t>
          </a:r>
          <a:r>
            <a:rPr lang="en-US" b="0" i="0" dirty="0" err="1"/>
            <a:t>empresas</a:t>
          </a:r>
          <a:r>
            <a:rPr lang="en-US" b="0" i="0" dirty="0"/>
            <a:t> </a:t>
          </a:r>
          <a:r>
            <a:rPr lang="en-US" b="0" i="0" dirty="0" err="1"/>
            <a:t>tecnológicas</a:t>
          </a:r>
          <a:r>
            <a:rPr lang="en-US" b="0" i="0" dirty="0"/>
            <a:t>.</a:t>
          </a:r>
          <a:endParaRPr lang="en-US" dirty="0"/>
        </a:p>
      </dgm:t>
    </dgm:pt>
    <dgm:pt modelId="{17B99E6A-DB46-4094-A89F-28D75D8BC039}" type="parTrans" cxnId="{E4B137D8-CD52-4E09-A1E2-202EF9E2DED8}">
      <dgm:prSet/>
      <dgm:spPr/>
      <dgm:t>
        <a:bodyPr/>
        <a:lstStyle/>
        <a:p>
          <a:endParaRPr lang="en-US"/>
        </a:p>
      </dgm:t>
    </dgm:pt>
    <dgm:pt modelId="{24E280BE-7FF3-41C6-9619-7E073684C5F5}" type="sibTrans" cxnId="{E4B137D8-CD52-4E09-A1E2-202EF9E2DED8}">
      <dgm:prSet/>
      <dgm:spPr/>
      <dgm:t>
        <a:bodyPr/>
        <a:lstStyle/>
        <a:p>
          <a:endParaRPr lang="en-US"/>
        </a:p>
      </dgm:t>
    </dgm:pt>
    <dgm:pt modelId="{4422856B-8509-459D-8E7B-1C7BF8476106}">
      <dgm:prSet phldrT="[Text]"/>
      <dgm:spPr/>
      <dgm:t>
        <a:bodyPr/>
        <a:lstStyle/>
        <a:p>
          <a:r>
            <a:rPr lang="es-ES" b="0" i="0" dirty="0"/>
            <a:t>Los movimientos de Apple tenían un impacto significativo en el Nasdaq Composite debido a su gran capitalización de mercado.</a:t>
          </a:r>
          <a:endParaRPr lang="en-US" dirty="0"/>
        </a:p>
      </dgm:t>
    </dgm:pt>
    <dgm:pt modelId="{766F7EDE-14A7-451A-8D86-F6B5C3C8161E}" type="parTrans" cxnId="{C9F2315B-4701-4F70-B70F-95C6AE2B628E}">
      <dgm:prSet/>
      <dgm:spPr/>
      <dgm:t>
        <a:bodyPr/>
        <a:lstStyle/>
        <a:p>
          <a:endParaRPr lang="en-US"/>
        </a:p>
      </dgm:t>
    </dgm:pt>
    <dgm:pt modelId="{8A39B2CC-AB3B-45BE-A108-5E0066B0FEF9}" type="sibTrans" cxnId="{C9F2315B-4701-4F70-B70F-95C6AE2B628E}">
      <dgm:prSet/>
      <dgm:spPr/>
      <dgm:t>
        <a:bodyPr/>
        <a:lstStyle/>
        <a:p>
          <a:endParaRPr lang="en-US"/>
        </a:p>
      </dgm:t>
    </dgm:pt>
    <dgm:pt modelId="{9F69C7DB-614E-40BD-B002-FB9895E16910}">
      <dgm:prSet/>
      <dgm:spPr/>
      <dgm:t>
        <a:bodyPr/>
        <a:lstStyle/>
        <a:p>
          <a:r>
            <a:rPr lang="es-ES" b="0" i="0" dirty="0"/>
            <a:t>Apple se destacaba como una estrella principal en el teatro financiero del Nasdaq, influyendo en su dirección y narrativa financiera</a:t>
          </a:r>
          <a:endParaRPr lang="en-US" dirty="0"/>
        </a:p>
      </dgm:t>
    </dgm:pt>
    <dgm:pt modelId="{DDF4CB7E-CEF5-48FF-AABF-EAA3DB46D499}" type="parTrans" cxnId="{BBDF5F74-A5F9-4EEA-B3AB-167DFADD0D35}">
      <dgm:prSet/>
      <dgm:spPr/>
      <dgm:t>
        <a:bodyPr/>
        <a:lstStyle/>
        <a:p>
          <a:endParaRPr lang="en-US"/>
        </a:p>
      </dgm:t>
    </dgm:pt>
    <dgm:pt modelId="{E2730A60-D367-4A77-8825-F2E5BF5A36E9}" type="sibTrans" cxnId="{BBDF5F74-A5F9-4EEA-B3AB-167DFADD0D35}">
      <dgm:prSet/>
      <dgm:spPr/>
      <dgm:t>
        <a:bodyPr/>
        <a:lstStyle/>
        <a:p>
          <a:endParaRPr lang="en-US"/>
        </a:p>
      </dgm:t>
    </dgm:pt>
    <dgm:pt modelId="{BFCDC9C2-C782-4335-BC25-EDC0F1F005E2}">
      <dgm:prSet/>
      <dgm:spPr/>
      <dgm:t>
        <a:bodyPr/>
        <a:lstStyle/>
        <a:p>
          <a:r>
            <a:rPr lang="es-ES" b="0" i="0" dirty="0"/>
            <a:t>La correlación entre los precios del Nasdaq y Apple era innegable, ya que los movimientos de Apple influían en todo el índice.</a:t>
          </a:r>
          <a:endParaRPr lang="en-US" dirty="0"/>
        </a:p>
      </dgm:t>
    </dgm:pt>
    <dgm:pt modelId="{30875481-C0CC-4FA7-B181-D5538F72972C}" type="parTrans" cxnId="{2DFAB21E-8519-4A46-9E4B-E163E1463B94}">
      <dgm:prSet/>
      <dgm:spPr/>
      <dgm:t>
        <a:bodyPr/>
        <a:lstStyle/>
        <a:p>
          <a:endParaRPr lang="en-US"/>
        </a:p>
      </dgm:t>
    </dgm:pt>
    <dgm:pt modelId="{7100C154-05AD-4ECF-A6E5-3F1D8707EB27}" type="sibTrans" cxnId="{2DFAB21E-8519-4A46-9E4B-E163E1463B94}">
      <dgm:prSet/>
      <dgm:spPr/>
      <dgm:t>
        <a:bodyPr/>
        <a:lstStyle/>
        <a:p>
          <a:endParaRPr lang="en-US"/>
        </a:p>
      </dgm:t>
    </dgm:pt>
    <dgm:pt modelId="{DF30A077-48C4-4DC6-ABF6-16018983CEAD}">
      <dgm:prSet/>
      <dgm:spPr/>
      <dgm:t>
        <a:bodyPr/>
        <a:lstStyle/>
        <a:p>
          <a:r>
            <a:rPr lang="es-AR" dirty="0"/>
            <a:t>Expectativa de tendencia alcista para el próximo año.</a:t>
          </a:r>
          <a:endParaRPr lang="en-US" dirty="0"/>
        </a:p>
      </dgm:t>
    </dgm:pt>
    <dgm:pt modelId="{EF82AD14-7C3B-46E1-A428-A0BECDFFFFC6}" type="parTrans" cxnId="{62461369-48C3-4C98-9D92-93FC7475C263}">
      <dgm:prSet/>
      <dgm:spPr/>
      <dgm:t>
        <a:bodyPr/>
        <a:lstStyle/>
        <a:p>
          <a:endParaRPr lang="en-US"/>
        </a:p>
      </dgm:t>
    </dgm:pt>
    <dgm:pt modelId="{86C8C98C-B321-4086-8C66-A1B01AB23252}" type="sibTrans" cxnId="{62461369-48C3-4C98-9D92-93FC7475C263}">
      <dgm:prSet/>
      <dgm:spPr/>
      <dgm:t>
        <a:bodyPr/>
        <a:lstStyle/>
        <a:p>
          <a:endParaRPr lang="en-US"/>
        </a:p>
      </dgm:t>
    </dgm:pt>
    <dgm:pt modelId="{175991D4-D55C-4276-8278-3F87BE51B411}" type="pres">
      <dgm:prSet presAssocID="{8D946065-1724-4665-A189-C27F55427CEA}" presName="diagram" presStyleCnt="0">
        <dgm:presLayoutVars>
          <dgm:dir/>
          <dgm:resizeHandles val="exact"/>
        </dgm:presLayoutVars>
      </dgm:prSet>
      <dgm:spPr/>
    </dgm:pt>
    <dgm:pt modelId="{0077CE73-EF31-492C-AF45-3CF83E9E00C0}" type="pres">
      <dgm:prSet presAssocID="{3BFBCB08-ABA1-47B8-A5BF-20CF2BCE86D3}" presName="node" presStyleLbl="node1" presStyleIdx="0" presStyleCnt="6">
        <dgm:presLayoutVars>
          <dgm:bulletEnabled val="1"/>
        </dgm:presLayoutVars>
      </dgm:prSet>
      <dgm:spPr/>
    </dgm:pt>
    <dgm:pt modelId="{D57C6533-713F-4AE2-9AFD-FACBFA62C416}" type="pres">
      <dgm:prSet presAssocID="{997EBED4-29EB-4098-8421-7575686C73D5}" presName="sibTrans" presStyleCnt="0"/>
      <dgm:spPr/>
    </dgm:pt>
    <dgm:pt modelId="{EB7F39A5-4AA5-4888-B619-652D0F17B05D}" type="pres">
      <dgm:prSet presAssocID="{422911C5-D2E6-4780-9A8F-382ECF09338D}" presName="node" presStyleLbl="node1" presStyleIdx="1" presStyleCnt="6">
        <dgm:presLayoutVars>
          <dgm:bulletEnabled val="1"/>
        </dgm:presLayoutVars>
      </dgm:prSet>
      <dgm:spPr/>
    </dgm:pt>
    <dgm:pt modelId="{5737AEEB-6659-4D72-800A-D7D7EF5E4444}" type="pres">
      <dgm:prSet presAssocID="{24E280BE-7FF3-41C6-9619-7E073684C5F5}" presName="sibTrans" presStyleCnt="0"/>
      <dgm:spPr/>
    </dgm:pt>
    <dgm:pt modelId="{6A864FE4-E3FA-497E-B5FB-7CA0D0DB50FE}" type="pres">
      <dgm:prSet presAssocID="{4422856B-8509-459D-8E7B-1C7BF8476106}" presName="node" presStyleLbl="node1" presStyleIdx="2" presStyleCnt="6">
        <dgm:presLayoutVars>
          <dgm:bulletEnabled val="1"/>
        </dgm:presLayoutVars>
      </dgm:prSet>
      <dgm:spPr/>
    </dgm:pt>
    <dgm:pt modelId="{C7A27F81-4777-4E0B-99DD-05EEA3300F41}" type="pres">
      <dgm:prSet presAssocID="{8A39B2CC-AB3B-45BE-A108-5E0066B0FEF9}" presName="sibTrans" presStyleCnt="0"/>
      <dgm:spPr/>
    </dgm:pt>
    <dgm:pt modelId="{B353FD95-6028-4CB4-8DA1-CAE0374B6779}" type="pres">
      <dgm:prSet presAssocID="{BFCDC9C2-C782-4335-BC25-EDC0F1F005E2}" presName="node" presStyleLbl="node1" presStyleIdx="3" presStyleCnt="6" custLinFactNeighborY="-1652">
        <dgm:presLayoutVars>
          <dgm:bulletEnabled val="1"/>
        </dgm:presLayoutVars>
      </dgm:prSet>
      <dgm:spPr/>
    </dgm:pt>
    <dgm:pt modelId="{366BCE2B-5486-4A59-8DCA-CBC23F647908}" type="pres">
      <dgm:prSet presAssocID="{7100C154-05AD-4ECF-A6E5-3F1D8707EB27}" presName="sibTrans" presStyleCnt="0"/>
      <dgm:spPr/>
    </dgm:pt>
    <dgm:pt modelId="{5FA83CE6-0407-4F46-BDF7-0D727691A975}" type="pres">
      <dgm:prSet presAssocID="{9F69C7DB-614E-40BD-B002-FB9895E16910}" presName="node" presStyleLbl="node1" presStyleIdx="4" presStyleCnt="6">
        <dgm:presLayoutVars>
          <dgm:bulletEnabled val="1"/>
        </dgm:presLayoutVars>
      </dgm:prSet>
      <dgm:spPr/>
    </dgm:pt>
    <dgm:pt modelId="{D93BC99B-36A7-4C1C-9FE9-86AA4BC1EF7F}" type="pres">
      <dgm:prSet presAssocID="{E2730A60-D367-4A77-8825-F2E5BF5A36E9}" presName="sibTrans" presStyleCnt="0"/>
      <dgm:spPr/>
    </dgm:pt>
    <dgm:pt modelId="{46A063BF-4D5E-472D-A382-36E3FCCC487E}" type="pres">
      <dgm:prSet presAssocID="{DF30A077-48C4-4DC6-ABF6-16018983CEAD}" presName="node" presStyleLbl="node1" presStyleIdx="5" presStyleCnt="6" custLinFactNeighborX="-991">
        <dgm:presLayoutVars>
          <dgm:bulletEnabled val="1"/>
        </dgm:presLayoutVars>
      </dgm:prSet>
      <dgm:spPr/>
    </dgm:pt>
  </dgm:ptLst>
  <dgm:cxnLst>
    <dgm:cxn modelId="{2094F10D-FFA5-4032-A1AD-22232B37F25A}" type="presOf" srcId="{9F69C7DB-614E-40BD-B002-FB9895E16910}" destId="{5FA83CE6-0407-4F46-BDF7-0D727691A975}" srcOrd="0" destOrd="0" presId="urn:microsoft.com/office/officeart/2005/8/layout/default"/>
    <dgm:cxn modelId="{2DFAB21E-8519-4A46-9E4B-E163E1463B94}" srcId="{8D946065-1724-4665-A189-C27F55427CEA}" destId="{BFCDC9C2-C782-4335-BC25-EDC0F1F005E2}" srcOrd="3" destOrd="0" parTransId="{30875481-C0CC-4FA7-B181-D5538F72972C}" sibTransId="{7100C154-05AD-4ECF-A6E5-3F1D8707EB27}"/>
    <dgm:cxn modelId="{C9F2315B-4701-4F70-B70F-95C6AE2B628E}" srcId="{8D946065-1724-4665-A189-C27F55427CEA}" destId="{4422856B-8509-459D-8E7B-1C7BF8476106}" srcOrd="2" destOrd="0" parTransId="{766F7EDE-14A7-451A-8D86-F6B5C3C8161E}" sibTransId="{8A39B2CC-AB3B-45BE-A108-5E0066B0FEF9}"/>
    <dgm:cxn modelId="{62461369-48C3-4C98-9D92-93FC7475C263}" srcId="{8D946065-1724-4665-A189-C27F55427CEA}" destId="{DF30A077-48C4-4DC6-ABF6-16018983CEAD}" srcOrd="5" destOrd="0" parTransId="{EF82AD14-7C3B-46E1-A428-A0BECDFFFFC6}" sibTransId="{86C8C98C-B321-4086-8C66-A1B01AB23252}"/>
    <dgm:cxn modelId="{51E8346C-C3C3-4BA7-B74E-C367EC823145}" type="presOf" srcId="{8D946065-1724-4665-A189-C27F55427CEA}" destId="{175991D4-D55C-4276-8278-3F87BE51B411}" srcOrd="0" destOrd="0" presId="urn:microsoft.com/office/officeart/2005/8/layout/default"/>
    <dgm:cxn modelId="{BBDF5F74-A5F9-4EEA-B3AB-167DFADD0D35}" srcId="{8D946065-1724-4665-A189-C27F55427CEA}" destId="{9F69C7DB-614E-40BD-B002-FB9895E16910}" srcOrd="4" destOrd="0" parTransId="{DDF4CB7E-CEF5-48FF-AABF-EAA3DB46D499}" sibTransId="{E2730A60-D367-4A77-8825-F2E5BF5A36E9}"/>
    <dgm:cxn modelId="{9E6200AF-26F9-437A-A6D9-81C23691C691}" type="presOf" srcId="{4422856B-8509-459D-8E7B-1C7BF8476106}" destId="{6A864FE4-E3FA-497E-B5FB-7CA0D0DB50FE}" srcOrd="0" destOrd="0" presId="urn:microsoft.com/office/officeart/2005/8/layout/default"/>
    <dgm:cxn modelId="{D1E214CE-128A-4755-BDB2-95C49D6C62C1}" type="presOf" srcId="{DF30A077-48C4-4DC6-ABF6-16018983CEAD}" destId="{46A063BF-4D5E-472D-A382-36E3FCCC487E}" srcOrd="0" destOrd="0" presId="urn:microsoft.com/office/officeart/2005/8/layout/default"/>
    <dgm:cxn modelId="{1DC123D3-6D45-4901-8A00-4AACD295A90F}" type="presOf" srcId="{3BFBCB08-ABA1-47B8-A5BF-20CF2BCE86D3}" destId="{0077CE73-EF31-492C-AF45-3CF83E9E00C0}" srcOrd="0" destOrd="0" presId="urn:microsoft.com/office/officeart/2005/8/layout/default"/>
    <dgm:cxn modelId="{E4B137D8-CD52-4E09-A1E2-202EF9E2DED8}" srcId="{8D946065-1724-4665-A189-C27F55427CEA}" destId="{422911C5-D2E6-4780-9A8F-382ECF09338D}" srcOrd="1" destOrd="0" parTransId="{17B99E6A-DB46-4094-A89F-28D75D8BC039}" sibTransId="{24E280BE-7FF3-41C6-9619-7E073684C5F5}"/>
    <dgm:cxn modelId="{EAB4FFD9-9B4B-4D26-82E8-5B9CE808FBB2}" type="presOf" srcId="{422911C5-D2E6-4780-9A8F-382ECF09338D}" destId="{EB7F39A5-4AA5-4888-B619-652D0F17B05D}" srcOrd="0" destOrd="0" presId="urn:microsoft.com/office/officeart/2005/8/layout/default"/>
    <dgm:cxn modelId="{DC9669E7-7BDE-4EEB-AAC6-DDB771184669}" type="presOf" srcId="{BFCDC9C2-C782-4335-BC25-EDC0F1F005E2}" destId="{B353FD95-6028-4CB4-8DA1-CAE0374B6779}" srcOrd="0" destOrd="0" presId="urn:microsoft.com/office/officeart/2005/8/layout/default"/>
    <dgm:cxn modelId="{12D6D7EE-4AEE-40D3-9BD0-85874922064E}" srcId="{8D946065-1724-4665-A189-C27F55427CEA}" destId="{3BFBCB08-ABA1-47B8-A5BF-20CF2BCE86D3}" srcOrd="0" destOrd="0" parTransId="{8D59D02D-3EAA-4249-A971-A7956C9B6754}" sibTransId="{997EBED4-29EB-4098-8421-7575686C73D5}"/>
    <dgm:cxn modelId="{13ACA795-B9A0-4CF4-A946-DFD7C0A51B20}" type="presParOf" srcId="{175991D4-D55C-4276-8278-3F87BE51B411}" destId="{0077CE73-EF31-492C-AF45-3CF83E9E00C0}" srcOrd="0" destOrd="0" presId="urn:microsoft.com/office/officeart/2005/8/layout/default"/>
    <dgm:cxn modelId="{8340FAAB-5E20-4B56-9505-2773E33163B2}" type="presParOf" srcId="{175991D4-D55C-4276-8278-3F87BE51B411}" destId="{D57C6533-713F-4AE2-9AFD-FACBFA62C416}" srcOrd="1" destOrd="0" presId="urn:microsoft.com/office/officeart/2005/8/layout/default"/>
    <dgm:cxn modelId="{3F6EBFDB-4BF8-4D5F-9E8B-3B010A2EAAE2}" type="presParOf" srcId="{175991D4-D55C-4276-8278-3F87BE51B411}" destId="{EB7F39A5-4AA5-4888-B619-652D0F17B05D}" srcOrd="2" destOrd="0" presId="urn:microsoft.com/office/officeart/2005/8/layout/default"/>
    <dgm:cxn modelId="{2F9B130A-F05D-441F-9505-4998336E4D4A}" type="presParOf" srcId="{175991D4-D55C-4276-8278-3F87BE51B411}" destId="{5737AEEB-6659-4D72-800A-D7D7EF5E4444}" srcOrd="3" destOrd="0" presId="urn:microsoft.com/office/officeart/2005/8/layout/default"/>
    <dgm:cxn modelId="{AF791156-F5BF-4AE9-942C-FEEF4BD0E09A}" type="presParOf" srcId="{175991D4-D55C-4276-8278-3F87BE51B411}" destId="{6A864FE4-E3FA-497E-B5FB-7CA0D0DB50FE}" srcOrd="4" destOrd="0" presId="urn:microsoft.com/office/officeart/2005/8/layout/default"/>
    <dgm:cxn modelId="{4352841A-12D7-49D1-B0EB-C88CECF1E357}" type="presParOf" srcId="{175991D4-D55C-4276-8278-3F87BE51B411}" destId="{C7A27F81-4777-4E0B-99DD-05EEA3300F41}" srcOrd="5" destOrd="0" presId="urn:microsoft.com/office/officeart/2005/8/layout/default"/>
    <dgm:cxn modelId="{94910388-460D-49BA-8865-D790DF27EDB6}" type="presParOf" srcId="{175991D4-D55C-4276-8278-3F87BE51B411}" destId="{B353FD95-6028-4CB4-8DA1-CAE0374B6779}" srcOrd="6" destOrd="0" presId="urn:microsoft.com/office/officeart/2005/8/layout/default"/>
    <dgm:cxn modelId="{44214B13-C8FD-444F-8CAA-648D63B2C558}" type="presParOf" srcId="{175991D4-D55C-4276-8278-3F87BE51B411}" destId="{366BCE2B-5486-4A59-8DCA-CBC23F647908}" srcOrd="7" destOrd="0" presId="urn:microsoft.com/office/officeart/2005/8/layout/default"/>
    <dgm:cxn modelId="{F886D522-4C79-41A6-93C3-48A138CE6CFC}" type="presParOf" srcId="{175991D4-D55C-4276-8278-3F87BE51B411}" destId="{5FA83CE6-0407-4F46-BDF7-0D727691A975}" srcOrd="8" destOrd="0" presId="urn:microsoft.com/office/officeart/2005/8/layout/default"/>
    <dgm:cxn modelId="{4FF11997-7CB0-4D2D-BA42-028DB86A6A90}" type="presParOf" srcId="{175991D4-D55C-4276-8278-3F87BE51B411}" destId="{D93BC99B-36A7-4C1C-9FE9-86AA4BC1EF7F}" srcOrd="9" destOrd="0" presId="urn:microsoft.com/office/officeart/2005/8/layout/default"/>
    <dgm:cxn modelId="{7179F26D-F8EA-4B54-AEC9-0D24560F5A2C}" type="presParOf" srcId="{175991D4-D55C-4276-8278-3F87BE51B411}" destId="{46A063BF-4D5E-472D-A382-36E3FCCC487E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D946065-1724-4665-A189-C27F55427CE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FBCB08-ABA1-47B8-A5BF-20CF2BCE86D3}">
      <dgm:prSet phldrT="[Text]"/>
      <dgm:spPr/>
      <dgm:t>
        <a:bodyPr/>
        <a:lstStyle/>
        <a:p>
          <a:r>
            <a:rPr lang="es-ES" b="0" i="0" dirty="0"/>
            <a:t>Se planteó la hipótesis de si los precios de las acciones de Apple y el índice Nasdaq Composite estaban estrechamente relacionados debido a la influencia de Apple en el sector tecnológico.</a:t>
          </a:r>
          <a:endParaRPr lang="en-US" dirty="0"/>
        </a:p>
      </dgm:t>
    </dgm:pt>
    <dgm:pt modelId="{8D59D02D-3EAA-4249-A971-A7956C9B6754}" type="parTrans" cxnId="{12D6D7EE-4AEE-40D3-9BD0-85874922064E}">
      <dgm:prSet/>
      <dgm:spPr/>
      <dgm:t>
        <a:bodyPr/>
        <a:lstStyle/>
        <a:p>
          <a:endParaRPr lang="en-US"/>
        </a:p>
      </dgm:t>
    </dgm:pt>
    <dgm:pt modelId="{997EBED4-29EB-4098-8421-7575686C73D5}" type="sibTrans" cxnId="{12D6D7EE-4AEE-40D3-9BD0-85874922064E}">
      <dgm:prSet/>
      <dgm:spPr/>
      <dgm:t>
        <a:bodyPr/>
        <a:lstStyle/>
        <a:p>
          <a:endParaRPr lang="en-US"/>
        </a:p>
      </dgm:t>
    </dgm:pt>
    <dgm:pt modelId="{422911C5-D2E6-4780-9A8F-382ECF09338D}">
      <dgm:prSet phldrT="[Text]"/>
      <dgm:spPr/>
      <dgm:t>
        <a:bodyPr/>
        <a:lstStyle/>
        <a:p>
          <a:r>
            <a:rPr lang="es-ES" b="0" i="0" dirty="0"/>
            <a:t>Durante tres años, se observó una relación inversa, donde los movimientos del dólar afectaban a los precios de las acciones y el Bitcoin aunque a largo plazo no es siempre clara.</a:t>
          </a:r>
          <a:endParaRPr lang="en-US" dirty="0"/>
        </a:p>
      </dgm:t>
    </dgm:pt>
    <dgm:pt modelId="{17B99E6A-DB46-4094-A89F-28D75D8BC039}" type="parTrans" cxnId="{E4B137D8-CD52-4E09-A1E2-202EF9E2DED8}">
      <dgm:prSet/>
      <dgm:spPr/>
      <dgm:t>
        <a:bodyPr/>
        <a:lstStyle/>
        <a:p>
          <a:endParaRPr lang="en-US"/>
        </a:p>
      </dgm:t>
    </dgm:pt>
    <dgm:pt modelId="{24E280BE-7FF3-41C6-9619-7E073684C5F5}" type="sibTrans" cxnId="{E4B137D8-CD52-4E09-A1E2-202EF9E2DED8}">
      <dgm:prSet/>
      <dgm:spPr/>
      <dgm:t>
        <a:bodyPr/>
        <a:lstStyle/>
        <a:p>
          <a:endParaRPr lang="en-US"/>
        </a:p>
      </dgm:t>
    </dgm:pt>
    <dgm:pt modelId="{4422856B-8509-459D-8E7B-1C7BF8476106}">
      <dgm:prSet phldrT="[Text]"/>
      <dgm:spPr/>
      <dgm:t>
        <a:bodyPr/>
        <a:lstStyle/>
        <a:p>
          <a:r>
            <a:rPr lang="es-ES" b="0" i="0" dirty="0"/>
            <a:t>Durante la crisis de la pandemia de COVID-19 en 2021-2022, el dólar se fortaleció y los activos cayeron, ejemplificando la correlación inversa.</a:t>
          </a:r>
          <a:endParaRPr lang="en-US" dirty="0"/>
        </a:p>
      </dgm:t>
    </dgm:pt>
    <dgm:pt modelId="{766F7EDE-14A7-451A-8D86-F6B5C3C8161E}" type="parTrans" cxnId="{C9F2315B-4701-4F70-B70F-95C6AE2B628E}">
      <dgm:prSet/>
      <dgm:spPr/>
      <dgm:t>
        <a:bodyPr/>
        <a:lstStyle/>
        <a:p>
          <a:endParaRPr lang="en-US"/>
        </a:p>
      </dgm:t>
    </dgm:pt>
    <dgm:pt modelId="{8A39B2CC-AB3B-45BE-A108-5E0066B0FEF9}" type="sibTrans" cxnId="{C9F2315B-4701-4F70-B70F-95C6AE2B628E}">
      <dgm:prSet/>
      <dgm:spPr/>
      <dgm:t>
        <a:bodyPr/>
        <a:lstStyle/>
        <a:p>
          <a:endParaRPr lang="en-US"/>
        </a:p>
      </dgm:t>
    </dgm:pt>
    <dgm:pt modelId="{9F69C7DB-614E-40BD-B002-FB9895E16910}">
      <dgm:prSet/>
      <dgm:spPr/>
      <dgm:t>
        <a:bodyPr/>
        <a:lstStyle/>
        <a:p>
          <a:r>
            <a:rPr lang="es-ES" b="0" i="0" dirty="0"/>
            <a:t>La historia destaca que la relación inversa es evidente, pero está sujeta a cambios influenciados por factores económicos y eventos globales imprevistos. La narrativa financiera es siempre evolutiva.</a:t>
          </a:r>
          <a:endParaRPr lang="en-US" dirty="0"/>
        </a:p>
      </dgm:t>
    </dgm:pt>
    <dgm:pt modelId="{DDF4CB7E-CEF5-48FF-AABF-EAA3DB46D499}" type="parTrans" cxnId="{BBDF5F74-A5F9-4EEA-B3AB-167DFADD0D35}">
      <dgm:prSet/>
      <dgm:spPr/>
      <dgm:t>
        <a:bodyPr/>
        <a:lstStyle/>
        <a:p>
          <a:endParaRPr lang="en-US"/>
        </a:p>
      </dgm:t>
    </dgm:pt>
    <dgm:pt modelId="{E2730A60-D367-4A77-8825-F2E5BF5A36E9}" type="sibTrans" cxnId="{BBDF5F74-A5F9-4EEA-B3AB-167DFADD0D35}">
      <dgm:prSet/>
      <dgm:spPr/>
      <dgm:t>
        <a:bodyPr/>
        <a:lstStyle/>
        <a:p>
          <a:endParaRPr lang="en-US"/>
        </a:p>
      </dgm:t>
    </dgm:pt>
    <dgm:pt modelId="{BFCDC9C2-C782-4335-BC25-EDC0F1F005E2}">
      <dgm:prSet/>
      <dgm:spPr/>
      <dgm:t>
        <a:bodyPr/>
        <a:lstStyle/>
        <a:p>
          <a:r>
            <a:rPr lang="es-ES" b="0" i="0" dirty="0"/>
            <a:t>Luego, la inflación debilitó el dólar, cambiando la correlación y fortaleciendo a los activos.</a:t>
          </a:r>
          <a:endParaRPr lang="en-US" dirty="0"/>
        </a:p>
      </dgm:t>
    </dgm:pt>
    <dgm:pt modelId="{30875481-C0CC-4FA7-B181-D5538F72972C}" type="parTrans" cxnId="{2DFAB21E-8519-4A46-9E4B-E163E1463B94}">
      <dgm:prSet/>
      <dgm:spPr/>
      <dgm:t>
        <a:bodyPr/>
        <a:lstStyle/>
        <a:p>
          <a:endParaRPr lang="en-US"/>
        </a:p>
      </dgm:t>
    </dgm:pt>
    <dgm:pt modelId="{7100C154-05AD-4ECF-A6E5-3F1D8707EB27}" type="sibTrans" cxnId="{2DFAB21E-8519-4A46-9E4B-E163E1463B94}">
      <dgm:prSet/>
      <dgm:spPr/>
      <dgm:t>
        <a:bodyPr/>
        <a:lstStyle/>
        <a:p>
          <a:endParaRPr lang="en-US"/>
        </a:p>
      </dgm:t>
    </dgm:pt>
    <dgm:pt modelId="{175991D4-D55C-4276-8278-3F87BE51B411}" type="pres">
      <dgm:prSet presAssocID="{8D946065-1724-4665-A189-C27F55427CEA}" presName="diagram" presStyleCnt="0">
        <dgm:presLayoutVars>
          <dgm:dir/>
          <dgm:resizeHandles val="exact"/>
        </dgm:presLayoutVars>
      </dgm:prSet>
      <dgm:spPr/>
    </dgm:pt>
    <dgm:pt modelId="{0077CE73-EF31-492C-AF45-3CF83E9E00C0}" type="pres">
      <dgm:prSet presAssocID="{3BFBCB08-ABA1-47B8-A5BF-20CF2BCE86D3}" presName="node" presStyleLbl="node1" presStyleIdx="0" presStyleCnt="5">
        <dgm:presLayoutVars>
          <dgm:bulletEnabled val="1"/>
        </dgm:presLayoutVars>
      </dgm:prSet>
      <dgm:spPr/>
    </dgm:pt>
    <dgm:pt modelId="{D57C6533-713F-4AE2-9AFD-FACBFA62C416}" type="pres">
      <dgm:prSet presAssocID="{997EBED4-29EB-4098-8421-7575686C73D5}" presName="sibTrans" presStyleCnt="0"/>
      <dgm:spPr/>
    </dgm:pt>
    <dgm:pt modelId="{EB7F39A5-4AA5-4888-B619-652D0F17B05D}" type="pres">
      <dgm:prSet presAssocID="{422911C5-D2E6-4780-9A8F-382ECF09338D}" presName="node" presStyleLbl="node1" presStyleIdx="1" presStyleCnt="5">
        <dgm:presLayoutVars>
          <dgm:bulletEnabled val="1"/>
        </dgm:presLayoutVars>
      </dgm:prSet>
      <dgm:spPr/>
    </dgm:pt>
    <dgm:pt modelId="{5737AEEB-6659-4D72-800A-D7D7EF5E4444}" type="pres">
      <dgm:prSet presAssocID="{24E280BE-7FF3-41C6-9619-7E073684C5F5}" presName="sibTrans" presStyleCnt="0"/>
      <dgm:spPr/>
    </dgm:pt>
    <dgm:pt modelId="{6A864FE4-E3FA-497E-B5FB-7CA0D0DB50FE}" type="pres">
      <dgm:prSet presAssocID="{4422856B-8509-459D-8E7B-1C7BF8476106}" presName="node" presStyleLbl="node1" presStyleIdx="2" presStyleCnt="5">
        <dgm:presLayoutVars>
          <dgm:bulletEnabled val="1"/>
        </dgm:presLayoutVars>
      </dgm:prSet>
      <dgm:spPr/>
    </dgm:pt>
    <dgm:pt modelId="{C7A27F81-4777-4E0B-99DD-05EEA3300F41}" type="pres">
      <dgm:prSet presAssocID="{8A39B2CC-AB3B-45BE-A108-5E0066B0FEF9}" presName="sibTrans" presStyleCnt="0"/>
      <dgm:spPr/>
    </dgm:pt>
    <dgm:pt modelId="{B353FD95-6028-4CB4-8DA1-CAE0374B6779}" type="pres">
      <dgm:prSet presAssocID="{BFCDC9C2-C782-4335-BC25-EDC0F1F005E2}" presName="node" presStyleLbl="node1" presStyleIdx="3" presStyleCnt="5" custLinFactNeighborY="-1652">
        <dgm:presLayoutVars>
          <dgm:bulletEnabled val="1"/>
        </dgm:presLayoutVars>
      </dgm:prSet>
      <dgm:spPr/>
    </dgm:pt>
    <dgm:pt modelId="{366BCE2B-5486-4A59-8DCA-CBC23F647908}" type="pres">
      <dgm:prSet presAssocID="{7100C154-05AD-4ECF-A6E5-3F1D8707EB27}" presName="sibTrans" presStyleCnt="0"/>
      <dgm:spPr/>
    </dgm:pt>
    <dgm:pt modelId="{5FA83CE6-0407-4F46-BDF7-0D727691A975}" type="pres">
      <dgm:prSet presAssocID="{9F69C7DB-614E-40BD-B002-FB9895E16910}" presName="node" presStyleLbl="node1" presStyleIdx="4" presStyleCnt="5">
        <dgm:presLayoutVars>
          <dgm:bulletEnabled val="1"/>
        </dgm:presLayoutVars>
      </dgm:prSet>
      <dgm:spPr/>
    </dgm:pt>
  </dgm:ptLst>
  <dgm:cxnLst>
    <dgm:cxn modelId="{2094F10D-FFA5-4032-A1AD-22232B37F25A}" type="presOf" srcId="{9F69C7DB-614E-40BD-B002-FB9895E16910}" destId="{5FA83CE6-0407-4F46-BDF7-0D727691A975}" srcOrd="0" destOrd="0" presId="urn:microsoft.com/office/officeart/2005/8/layout/default"/>
    <dgm:cxn modelId="{2DFAB21E-8519-4A46-9E4B-E163E1463B94}" srcId="{8D946065-1724-4665-A189-C27F55427CEA}" destId="{BFCDC9C2-C782-4335-BC25-EDC0F1F005E2}" srcOrd="3" destOrd="0" parTransId="{30875481-C0CC-4FA7-B181-D5538F72972C}" sibTransId="{7100C154-05AD-4ECF-A6E5-3F1D8707EB27}"/>
    <dgm:cxn modelId="{C9F2315B-4701-4F70-B70F-95C6AE2B628E}" srcId="{8D946065-1724-4665-A189-C27F55427CEA}" destId="{4422856B-8509-459D-8E7B-1C7BF8476106}" srcOrd="2" destOrd="0" parTransId="{766F7EDE-14A7-451A-8D86-F6B5C3C8161E}" sibTransId="{8A39B2CC-AB3B-45BE-A108-5E0066B0FEF9}"/>
    <dgm:cxn modelId="{51E8346C-C3C3-4BA7-B74E-C367EC823145}" type="presOf" srcId="{8D946065-1724-4665-A189-C27F55427CEA}" destId="{175991D4-D55C-4276-8278-3F87BE51B411}" srcOrd="0" destOrd="0" presId="urn:microsoft.com/office/officeart/2005/8/layout/default"/>
    <dgm:cxn modelId="{BBDF5F74-A5F9-4EEA-B3AB-167DFADD0D35}" srcId="{8D946065-1724-4665-A189-C27F55427CEA}" destId="{9F69C7DB-614E-40BD-B002-FB9895E16910}" srcOrd="4" destOrd="0" parTransId="{DDF4CB7E-CEF5-48FF-AABF-EAA3DB46D499}" sibTransId="{E2730A60-D367-4A77-8825-F2E5BF5A36E9}"/>
    <dgm:cxn modelId="{9E6200AF-26F9-437A-A6D9-81C23691C691}" type="presOf" srcId="{4422856B-8509-459D-8E7B-1C7BF8476106}" destId="{6A864FE4-E3FA-497E-B5FB-7CA0D0DB50FE}" srcOrd="0" destOrd="0" presId="urn:microsoft.com/office/officeart/2005/8/layout/default"/>
    <dgm:cxn modelId="{1DC123D3-6D45-4901-8A00-4AACD295A90F}" type="presOf" srcId="{3BFBCB08-ABA1-47B8-A5BF-20CF2BCE86D3}" destId="{0077CE73-EF31-492C-AF45-3CF83E9E00C0}" srcOrd="0" destOrd="0" presId="urn:microsoft.com/office/officeart/2005/8/layout/default"/>
    <dgm:cxn modelId="{E4B137D8-CD52-4E09-A1E2-202EF9E2DED8}" srcId="{8D946065-1724-4665-A189-C27F55427CEA}" destId="{422911C5-D2E6-4780-9A8F-382ECF09338D}" srcOrd="1" destOrd="0" parTransId="{17B99E6A-DB46-4094-A89F-28D75D8BC039}" sibTransId="{24E280BE-7FF3-41C6-9619-7E073684C5F5}"/>
    <dgm:cxn modelId="{EAB4FFD9-9B4B-4D26-82E8-5B9CE808FBB2}" type="presOf" srcId="{422911C5-D2E6-4780-9A8F-382ECF09338D}" destId="{EB7F39A5-4AA5-4888-B619-652D0F17B05D}" srcOrd="0" destOrd="0" presId="urn:microsoft.com/office/officeart/2005/8/layout/default"/>
    <dgm:cxn modelId="{DC9669E7-7BDE-4EEB-AAC6-DDB771184669}" type="presOf" srcId="{BFCDC9C2-C782-4335-BC25-EDC0F1F005E2}" destId="{B353FD95-6028-4CB4-8DA1-CAE0374B6779}" srcOrd="0" destOrd="0" presId="urn:microsoft.com/office/officeart/2005/8/layout/default"/>
    <dgm:cxn modelId="{12D6D7EE-4AEE-40D3-9BD0-85874922064E}" srcId="{8D946065-1724-4665-A189-C27F55427CEA}" destId="{3BFBCB08-ABA1-47B8-A5BF-20CF2BCE86D3}" srcOrd="0" destOrd="0" parTransId="{8D59D02D-3EAA-4249-A971-A7956C9B6754}" sibTransId="{997EBED4-29EB-4098-8421-7575686C73D5}"/>
    <dgm:cxn modelId="{13ACA795-B9A0-4CF4-A946-DFD7C0A51B20}" type="presParOf" srcId="{175991D4-D55C-4276-8278-3F87BE51B411}" destId="{0077CE73-EF31-492C-AF45-3CF83E9E00C0}" srcOrd="0" destOrd="0" presId="urn:microsoft.com/office/officeart/2005/8/layout/default"/>
    <dgm:cxn modelId="{8340FAAB-5E20-4B56-9505-2773E33163B2}" type="presParOf" srcId="{175991D4-D55C-4276-8278-3F87BE51B411}" destId="{D57C6533-713F-4AE2-9AFD-FACBFA62C416}" srcOrd="1" destOrd="0" presId="urn:microsoft.com/office/officeart/2005/8/layout/default"/>
    <dgm:cxn modelId="{3F6EBFDB-4BF8-4D5F-9E8B-3B010A2EAAE2}" type="presParOf" srcId="{175991D4-D55C-4276-8278-3F87BE51B411}" destId="{EB7F39A5-4AA5-4888-B619-652D0F17B05D}" srcOrd="2" destOrd="0" presId="urn:microsoft.com/office/officeart/2005/8/layout/default"/>
    <dgm:cxn modelId="{2F9B130A-F05D-441F-9505-4998336E4D4A}" type="presParOf" srcId="{175991D4-D55C-4276-8278-3F87BE51B411}" destId="{5737AEEB-6659-4D72-800A-D7D7EF5E4444}" srcOrd="3" destOrd="0" presId="urn:microsoft.com/office/officeart/2005/8/layout/default"/>
    <dgm:cxn modelId="{AF791156-F5BF-4AE9-942C-FEEF4BD0E09A}" type="presParOf" srcId="{175991D4-D55C-4276-8278-3F87BE51B411}" destId="{6A864FE4-E3FA-497E-B5FB-7CA0D0DB50FE}" srcOrd="4" destOrd="0" presId="urn:microsoft.com/office/officeart/2005/8/layout/default"/>
    <dgm:cxn modelId="{4352841A-12D7-49D1-B0EB-C88CECF1E357}" type="presParOf" srcId="{175991D4-D55C-4276-8278-3F87BE51B411}" destId="{C7A27F81-4777-4E0B-99DD-05EEA3300F41}" srcOrd="5" destOrd="0" presId="urn:microsoft.com/office/officeart/2005/8/layout/default"/>
    <dgm:cxn modelId="{94910388-460D-49BA-8865-D790DF27EDB6}" type="presParOf" srcId="{175991D4-D55C-4276-8278-3F87BE51B411}" destId="{B353FD95-6028-4CB4-8DA1-CAE0374B6779}" srcOrd="6" destOrd="0" presId="urn:microsoft.com/office/officeart/2005/8/layout/default"/>
    <dgm:cxn modelId="{44214B13-C8FD-444F-8CAA-648D63B2C558}" type="presParOf" srcId="{175991D4-D55C-4276-8278-3F87BE51B411}" destId="{366BCE2B-5486-4A59-8DCA-CBC23F647908}" srcOrd="7" destOrd="0" presId="urn:microsoft.com/office/officeart/2005/8/layout/default"/>
    <dgm:cxn modelId="{F886D522-4C79-41A6-93C3-48A138CE6CFC}" type="presParOf" srcId="{175991D4-D55C-4276-8278-3F87BE51B411}" destId="{5FA83CE6-0407-4F46-BDF7-0D727691A975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3CE43F-24A2-487F-B989-8F851615EF5D}">
      <dsp:nvSpPr>
        <dsp:cNvPr id="0" name=""/>
        <dsp:cNvSpPr/>
      </dsp:nvSpPr>
      <dsp:spPr>
        <a:xfrm>
          <a:off x="0" y="161076"/>
          <a:ext cx="3869531" cy="2321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700" kern="1200" dirty="0"/>
            <a:t>Equipo de asesoramiento </a:t>
          </a:r>
          <a:r>
            <a:rPr lang="es-AR" sz="2700" kern="1200" dirty="0" err="1"/>
            <a:t>fnianciero</a:t>
          </a:r>
          <a:r>
            <a:rPr lang="es-AR" sz="2700" kern="1200" dirty="0"/>
            <a:t> según el perfil de riesgo.</a:t>
          </a:r>
          <a:endParaRPr lang="en-US" sz="2700" kern="1200" dirty="0"/>
        </a:p>
      </dsp:txBody>
      <dsp:txXfrm>
        <a:off x="0" y="161076"/>
        <a:ext cx="3869531" cy="2321718"/>
      </dsp:txXfrm>
    </dsp:sp>
    <dsp:sp modelId="{4F44583B-0767-4691-B53C-5EF4151F3959}">
      <dsp:nvSpPr>
        <dsp:cNvPr id="0" name=""/>
        <dsp:cNvSpPr/>
      </dsp:nvSpPr>
      <dsp:spPr>
        <a:xfrm>
          <a:off x="4257476" y="194138"/>
          <a:ext cx="3869531" cy="2321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700" kern="1200" dirty="0"/>
            <a:t>Eliminar el ruido de las noticias, las recomendaciones falsas de las redes sociales y los fraudes</a:t>
          </a:r>
          <a:endParaRPr lang="en-US" sz="2700" kern="1200" dirty="0"/>
        </a:p>
      </dsp:txBody>
      <dsp:txXfrm>
        <a:off x="4257476" y="194138"/>
        <a:ext cx="3869531" cy="2321718"/>
      </dsp:txXfrm>
    </dsp:sp>
    <dsp:sp modelId="{D6974AC7-4DDF-4515-AABD-F578CF1A100F}">
      <dsp:nvSpPr>
        <dsp:cNvPr id="0" name=""/>
        <dsp:cNvSpPr/>
      </dsp:nvSpPr>
      <dsp:spPr>
        <a:xfrm>
          <a:off x="2129234" y="2902810"/>
          <a:ext cx="3869531" cy="2321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700" kern="1200" dirty="0"/>
            <a:t>Protegerse de la inflación y lograr una rentabilidad para el corto plazo o para la jubilación</a:t>
          </a:r>
          <a:endParaRPr lang="en-US" sz="2700" kern="1200" dirty="0"/>
        </a:p>
      </dsp:txBody>
      <dsp:txXfrm>
        <a:off x="2129234" y="2902810"/>
        <a:ext cx="3869531" cy="2321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474579-DD1F-4020-BFBC-28ED2E0D9321}">
      <dsp:nvSpPr>
        <dsp:cNvPr id="0" name=""/>
        <dsp:cNvSpPr/>
      </dsp:nvSpPr>
      <dsp:spPr>
        <a:xfrm>
          <a:off x="2831" y="1473385"/>
          <a:ext cx="2761073" cy="10879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0" i="0" kern="1200" dirty="0"/>
            <a:t>El emocionante mundo de las criptomonedas</a:t>
          </a:r>
          <a:endParaRPr lang="en-US" sz="2000" kern="1200" dirty="0"/>
        </a:p>
      </dsp:txBody>
      <dsp:txXfrm>
        <a:off x="2831" y="1473385"/>
        <a:ext cx="2761073" cy="1087916"/>
      </dsp:txXfrm>
    </dsp:sp>
    <dsp:sp modelId="{7A276DDE-82CB-4CA0-AD23-5ACD1C8B7A21}">
      <dsp:nvSpPr>
        <dsp:cNvPr id="0" name=""/>
        <dsp:cNvSpPr/>
      </dsp:nvSpPr>
      <dsp:spPr>
        <a:xfrm>
          <a:off x="2831" y="2561301"/>
          <a:ext cx="2761073" cy="18116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b="0" i="0" kern="1200" dirty="0"/>
            <a:t>Contexto sobre la volatilidad del Bitcoin, la especulación y la falta de regulación</a:t>
          </a:r>
          <a:endParaRPr lang="en-US" sz="2000" kern="1200" dirty="0"/>
        </a:p>
      </dsp:txBody>
      <dsp:txXfrm>
        <a:off x="2831" y="2561301"/>
        <a:ext cx="2761073" cy="1811699"/>
      </dsp:txXfrm>
    </dsp:sp>
    <dsp:sp modelId="{F3E4B694-C4D8-4C6A-B907-F702D3319158}">
      <dsp:nvSpPr>
        <dsp:cNvPr id="0" name=""/>
        <dsp:cNvSpPr/>
      </dsp:nvSpPr>
      <dsp:spPr>
        <a:xfrm>
          <a:off x="3150456" y="1473385"/>
          <a:ext cx="2761073" cy="10879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0" i="0" kern="1200" dirty="0"/>
            <a:t>La influencia de Apple en el Nasdaq</a:t>
          </a:r>
          <a:endParaRPr lang="en-US" sz="2000" kern="1200" dirty="0"/>
        </a:p>
      </dsp:txBody>
      <dsp:txXfrm>
        <a:off x="3150456" y="1473385"/>
        <a:ext cx="2761073" cy="1087916"/>
      </dsp:txXfrm>
    </dsp:sp>
    <dsp:sp modelId="{15E838F7-09D2-442B-BFBF-0A16A89CE01B}">
      <dsp:nvSpPr>
        <dsp:cNvPr id="0" name=""/>
        <dsp:cNvSpPr/>
      </dsp:nvSpPr>
      <dsp:spPr>
        <a:xfrm>
          <a:off x="3150456" y="2561301"/>
          <a:ext cx="2761073" cy="18116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b="0" i="0" kern="1200" dirty="0"/>
            <a:t>La correlación entre Apple y el índice Nasdaq</a:t>
          </a:r>
          <a:endParaRPr lang="en-US" sz="2000" kern="1200" dirty="0"/>
        </a:p>
      </dsp:txBody>
      <dsp:txXfrm>
        <a:off x="3150456" y="2561301"/>
        <a:ext cx="2761073" cy="1811699"/>
      </dsp:txXfrm>
    </dsp:sp>
    <dsp:sp modelId="{7D1C4CA3-B038-458F-94D7-E557096D0FF6}">
      <dsp:nvSpPr>
        <dsp:cNvPr id="0" name=""/>
        <dsp:cNvSpPr/>
      </dsp:nvSpPr>
      <dsp:spPr>
        <a:xfrm>
          <a:off x="6298080" y="1473385"/>
          <a:ext cx="2761073" cy="10879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0" i="0" kern="1200" dirty="0"/>
            <a:t>La danza del dólar, las acciones y el Bitcoin</a:t>
          </a:r>
          <a:endParaRPr lang="en-US" sz="2000" kern="1200" dirty="0"/>
        </a:p>
      </dsp:txBody>
      <dsp:txXfrm>
        <a:off x="6298080" y="1473385"/>
        <a:ext cx="2761073" cy="1087916"/>
      </dsp:txXfrm>
    </dsp:sp>
    <dsp:sp modelId="{AA2AAF1C-03E9-4E56-84F5-400C2D85E690}">
      <dsp:nvSpPr>
        <dsp:cNvPr id="0" name=""/>
        <dsp:cNvSpPr/>
      </dsp:nvSpPr>
      <dsp:spPr>
        <a:xfrm>
          <a:off x="6298080" y="2561301"/>
          <a:ext cx="2761073" cy="18116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b="0" i="0" kern="1200" dirty="0"/>
            <a:t>la correlación inversa entre el dólar, acciones y Bitcoin</a:t>
          </a:r>
          <a:endParaRPr lang="en-US" sz="2000" kern="1200" dirty="0"/>
        </a:p>
      </dsp:txBody>
      <dsp:txXfrm>
        <a:off x="6298080" y="2561301"/>
        <a:ext cx="2761073" cy="18116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77CE73-EF31-492C-AF45-3CF83E9E00C0}">
      <dsp:nvSpPr>
        <dsp:cNvPr id="0" name=""/>
        <dsp:cNvSpPr/>
      </dsp:nvSpPr>
      <dsp:spPr>
        <a:xfrm>
          <a:off x="0" y="608088"/>
          <a:ext cx="3334515" cy="20007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0" i="0" kern="1200" dirty="0"/>
            <a:t>Juventud y falta de regulación causan volatilidad</a:t>
          </a:r>
          <a:endParaRPr lang="en-US" sz="2000" kern="1200" dirty="0"/>
        </a:p>
      </dsp:txBody>
      <dsp:txXfrm>
        <a:off x="0" y="608088"/>
        <a:ext cx="3334515" cy="2000709"/>
      </dsp:txXfrm>
    </dsp:sp>
    <dsp:sp modelId="{EB7F39A5-4AA5-4888-B619-652D0F17B05D}">
      <dsp:nvSpPr>
        <dsp:cNvPr id="0" name=""/>
        <dsp:cNvSpPr/>
      </dsp:nvSpPr>
      <dsp:spPr>
        <a:xfrm>
          <a:off x="3667966" y="608088"/>
          <a:ext cx="3334515" cy="20007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0" i="0" kern="1200" dirty="0"/>
            <a:t>Percibido como inversión especulativa, genera fluctuaciones extremas</a:t>
          </a:r>
          <a:endParaRPr lang="en-US" sz="2000" kern="1200" dirty="0"/>
        </a:p>
      </dsp:txBody>
      <dsp:txXfrm>
        <a:off x="3667966" y="608088"/>
        <a:ext cx="3334515" cy="2000709"/>
      </dsp:txXfrm>
    </dsp:sp>
    <dsp:sp modelId="{6A864FE4-E3FA-497E-B5FB-7CA0D0DB50FE}">
      <dsp:nvSpPr>
        <dsp:cNvPr id="0" name=""/>
        <dsp:cNvSpPr/>
      </dsp:nvSpPr>
      <dsp:spPr>
        <a:xfrm>
          <a:off x="7335933" y="608088"/>
          <a:ext cx="3334515" cy="20007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0" i="0" kern="1200" dirty="0"/>
            <a:t>Cambios recientes: Acciones muestran menos volatilidad, Bitcoin sigue siendo impredecible</a:t>
          </a:r>
          <a:endParaRPr lang="en-US" sz="2000" kern="1200" dirty="0"/>
        </a:p>
      </dsp:txBody>
      <dsp:txXfrm>
        <a:off x="7335933" y="608088"/>
        <a:ext cx="3334515" cy="2000709"/>
      </dsp:txXfrm>
    </dsp:sp>
    <dsp:sp modelId="{B353FD95-6028-4CB4-8DA1-CAE0374B6779}">
      <dsp:nvSpPr>
        <dsp:cNvPr id="0" name=""/>
        <dsp:cNvSpPr/>
      </dsp:nvSpPr>
      <dsp:spPr>
        <a:xfrm>
          <a:off x="1833983" y="2942249"/>
          <a:ext cx="3334515" cy="20007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0" i="0" kern="1200" dirty="0"/>
            <a:t>Trayectoria del Bitcoin: Altibajos notables con un máximo histórico en 2021.</a:t>
          </a:r>
          <a:endParaRPr lang="en-US" sz="2000" kern="1200" dirty="0"/>
        </a:p>
      </dsp:txBody>
      <dsp:txXfrm>
        <a:off x="1833983" y="2942249"/>
        <a:ext cx="3334515" cy="2000709"/>
      </dsp:txXfrm>
    </dsp:sp>
    <dsp:sp modelId="{5FA83CE6-0407-4F46-BDF7-0D727691A975}">
      <dsp:nvSpPr>
        <dsp:cNvPr id="0" name=""/>
        <dsp:cNvSpPr/>
      </dsp:nvSpPr>
      <dsp:spPr>
        <a:xfrm>
          <a:off x="5501950" y="2942249"/>
          <a:ext cx="3334515" cy="20007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0" i="0" kern="1200" dirty="0"/>
            <a:t>Elección: Inversionistas deben decidir entre la aventura de las criptomonedas y la estabilidad de las acciones establecidas.</a:t>
          </a:r>
          <a:endParaRPr lang="en-US" sz="2000" kern="1200" dirty="0"/>
        </a:p>
      </dsp:txBody>
      <dsp:txXfrm>
        <a:off x="5501950" y="2942249"/>
        <a:ext cx="3334515" cy="20007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77CE73-EF31-492C-AF45-3CF83E9E00C0}">
      <dsp:nvSpPr>
        <dsp:cNvPr id="0" name=""/>
        <dsp:cNvSpPr/>
      </dsp:nvSpPr>
      <dsp:spPr>
        <a:xfrm>
          <a:off x="0" y="608088"/>
          <a:ext cx="3334515" cy="20007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0" i="0" kern="1200" dirty="0"/>
            <a:t>Se planteó la hipótesis de si los precios de las acciones de Apple y el índice Nasdaq Composite estaban estrechamente relacionados debido a la influencia de Apple en el sector tecnológico.</a:t>
          </a:r>
          <a:endParaRPr lang="en-US" sz="1700" kern="1200" dirty="0"/>
        </a:p>
      </dsp:txBody>
      <dsp:txXfrm>
        <a:off x="0" y="608088"/>
        <a:ext cx="3334515" cy="2000709"/>
      </dsp:txXfrm>
    </dsp:sp>
    <dsp:sp modelId="{EB7F39A5-4AA5-4888-B619-652D0F17B05D}">
      <dsp:nvSpPr>
        <dsp:cNvPr id="0" name=""/>
        <dsp:cNvSpPr/>
      </dsp:nvSpPr>
      <dsp:spPr>
        <a:xfrm>
          <a:off x="3667966" y="608088"/>
          <a:ext cx="3334515" cy="20007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Apple </a:t>
          </a:r>
          <a:r>
            <a:rPr lang="en-US" sz="1700" b="0" i="0" kern="1200" dirty="0" err="1"/>
            <a:t>destacaba</a:t>
          </a:r>
          <a:r>
            <a:rPr lang="en-US" sz="1700" b="0" i="0" kern="1200" dirty="0"/>
            <a:t> </a:t>
          </a:r>
          <a:r>
            <a:rPr lang="en-US" sz="1700" b="0" i="0" kern="1200" dirty="0" err="1"/>
            <a:t>en</a:t>
          </a:r>
          <a:r>
            <a:rPr lang="en-US" sz="1700" b="0" i="0" kern="1200" dirty="0"/>
            <a:t> </a:t>
          </a:r>
          <a:r>
            <a:rPr lang="en-US" sz="1700" b="0" i="0" kern="1200" dirty="0" err="1"/>
            <a:t>el</a:t>
          </a:r>
          <a:r>
            <a:rPr lang="en-US" sz="1700" b="0" i="0" kern="1200" dirty="0"/>
            <a:t> Nasdaq Composite, que </a:t>
          </a:r>
          <a:r>
            <a:rPr lang="en-US" sz="1700" b="0" i="0" kern="1200" dirty="0" err="1"/>
            <a:t>incluía</a:t>
          </a:r>
          <a:r>
            <a:rPr lang="en-US" sz="1700" b="0" i="0" kern="1200" dirty="0"/>
            <a:t> </a:t>
          </a:r>
          <a:r>
            <a:rPr lang="en-US" sz="1700" b="0" i="0" kern="1200" dirty="0" err="1"/>
            <a:t>numerosas</a:t>
          </a:r>
          <a:r>
            <a:rPr lang="en-US" sz="1700" b="0" i="0" kern="1200" dirty="0"/>
            <a:t> </a:t>
          </a:r>
          <a:r>
            <a:rPr lang="en-US" sz="1700" b="0" i="0" kern="1200" dirty="0" err="1"/>
            <a:t>empresas</a:t>
          </a:r>
          <a:r>
            <a:rPr lang="en-US" sz="1700" b="0" i="0" kern="1200" dirty="0"/>
            <a:t> </a:t>
          </a:r>
          <a:r>
            <a:rPr lang="en-US" sz="1700" b="0" i="0" kern="1200" dirty="0" err="1"/>
            <a:t>tecnológicas</a:t>
          </a:r>
          <a:r>
            <a:rPr lang="en-US" sz="1700" b="0" i="0" kern="1200" dirty="0"/>
            <a:t>.</a:t>
          </a:r>
          <a:endParaRPr lang="en-US" sz="1700" kern="1200" dirty="0"/>
        </a:p>
      </dsp:txBody>
      <dsp:txXfrm>
        <a:off x="3667966" y="608088"/>
        <a:ext cx="3334515" cy="2000709"/>
      </dsp:txXfrm>
    </dsp:sp>
    <dsp:sp modelId="{6A864FE4-E3FA-497E-B5FB-7CA0D0DB50FE}">
      <dsp:nvSpPr>
        <dsp:cNvPr id="0" name=""/>
        <dsp:cNvSpPr/>
      </dsp:nvSpPr>
      <dsp:spPr>
        <a:xfrm>
          <a:off x="7335933" y="608088"/>
          <a:ext cx="3334515" cy="20007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0" i="0" kern="1200" dirty="0"/>
            <a:t>Los movimientos de Apple tenían un impacto significativo en el Nasdaq Composite debido a su gran capitalización de mercado.</a:t>
          </a:r>
          <a:endParaRPr lang="en-US" sz="1700" kern="1200" dirty="0"/>
        </a:p>
      </dsp:txBody>
      <dsp:txXfrm>
        <a:off x="7335933" y="608088"/>
        <a:ext cx="3334515" cy="2000709"/>
      </dsp:txXfrm>
    </dsp:sp>
    <dsp:sp modelId="{B353FD95-6028-4CB4-8DA1-CAE0374B6779}">
      <dsp:nvSpPr>
        <dsp:cNvPr id="0" name=""/>
        <dsp:cNvSpPr/>
      </dsp:nvSpPr>
      <dsp:spPr>
        <a:xfrm>
          <a:off x="0" y="2909197"/>
          <a:ext cx="3334515" cy="20007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0" i="0" kern="1200" dirty="0"/>
            <a:t>La correlación entre los precios del Nasdaq y Apple era innegable, ya que los movimientos de Apple influían en todo el índice.</a:t>
          </a:r>
          <a:endParaRPr lang="en-US" sz="1700" kern="1200" dirty="0"/>
        </a:p>
      </dsp:txBody>
      <dsp:txXfrm>
        <a:off x="0" y="2909197"/>
        <a:ext cx="3334515" cy="2000709"/>
      </dsp:txXfrm>
    </dsp:sp>
    <dsp:sp modelId="{5FA83CE6-0407-4F46-BDF7-0D727691A975}">
      <dsp:nvSpPr>
        <dsp:cNvPr id="0" name=""/>
        <dsp:cNvSpPr/>
      </dsp:nvSpPr>
      <dsp:spPr>
        <a:xfrm>
          <a:off x="3667966" y="2942249"/>
          <a:ext cx="3334515" cy="20007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0" i="0" kern="1200" dirty="0"/>
            <a:t>Apple se destacaba como una estrella principal en el teatro financiero del Nasdaq, influyendo en su dirección y narrativa financiera</a:t>
          </a:r>
          <a:endParaRPr lang="en-US" sz="1700" kern="1200" dirty="0"/>
        </a:p>
      </dsp:txBody>
      <dsp:txXfrm>
        <a:off x="3667966" y="2942249"/>
        <a:ext cx="3334515" cy="2000709"/>
      </dsp:txXfrm>
    </dsp:sp>
    <dsp:sp modelId="{46A063BF-4D5E-472D-A382-36E3FCCC487E}">
      <dsp:nvSpPr>
        <dsp:cNvPr id="0" name=""/>
        <dsp:cNvSpPr/>
      </dsp:nvSpPr>
      <dsp:spPr>
        <a:xfrm>
          <a:off x="7302888" y="2942249"/>
          <a:ext cx="3334515" cy="20007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700" kern="1200" dirty="0"/>
            <a:t>Expectativa de tendencia alcista para el próximo año.</a:t>
          </a:r>
          <a:endParaRPr lang="en-US" sz="1700" kern="1200" dirty="0"/>
        </a:p>
      </dsp:txBody>
      <dsp:txXfrm>
        <a:off x="7302888" y="2942249"/>
        <a:ext cx="3334515" cy="20007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77CE73-EF31-492C-AF45-3CF83E9E00C0}">
      <dsp:nvSpPr>
        <dsp:cNvPr id="0" name=""/>
        <dsp:cNvSpPr/>
      </dsp:nvSpPr>
      <dsp:spPr>
        <a:xfrm>
          <a:off x="0" y="608088"/>
          <a:ext cx="3334515" cy="20007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0" i="0" kern="1200" dirty="0"/>
            <a:t>Se planteó la hipótesis de si los precios de las acciones de Apple y el índice Nasdaq Composite estaban estrechamente relacionados debido a la influencia de Apple en el sector tecnológico.</a:t>
          </a:r>
          <a:endParaRPr lang="en-US" sz="1700" kern="1200" dirty="0"/>
        </a:p>
      </dsp:txBody>
      <dsp:txXfrm>
        <a:off x="0" y="608088"/>
        <a:ext cx="3334515" cy="2000709"/>
      </dsp:txXfrm>
    </dsp:sp>
    <dsp:sp modelId="{EB7F39A5-4AA5-4888-B619-652D0F17B05D}">
      <dsp:nvSpPr>
        <dsp:cNvPr id="0" name=""/>
        <dsp:cNvSpPr/>
      </dsp:nvSpPr>
      <dsp:spPr>
        <a:xfrm>
          <a:off x="3667966" y="608088"/>
          <a:ext cx="3334515" cy="20007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0" i="0" kern="1200" dirty="0"/>
            <a:t>Durante tres años, se observó una relación inversa, donde los movimientos del dólar afectaban a los precios de las acciones y el Bitcoin aunque a largo plazo no es siempre clara.</a:t>
          </a:r>
          <a:endParaRPr lang="en-US" sz="1700" kern="1200" dirty="0"/>
        </a:p>
      </dsp:txBody>
      <dsp:txXfrm>
        <a:off x="3667966" y="608088"/>
        <a:ext cx="3334515" cy="2000709"/>
      </dsp:txXfrm>
    </dsp:sp>
    <dsp:sp modelId="{6A864FE4-E3FA-497E-B5FB-7CA0D0DB50FE}">
      <dsp:nvSpPr>
        <dsp:cNvPr id="0" name=""/>
        <dsp:cNvSpPr/>
      </dsp:nvSpPr>
      <dsp:spPr>
        <a:xfrm>
          <a:off x="7335933" y="608088"/>
          <a:ext cx="3334515" cy="20007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0" i="0" kern="1200" dirty="0"/>
            <a:t>Durante la crisis de la pandemia de COVID-19 en 2021-2022, el dólar se fortaleció y los activos cayeron, ejemplificando la correlación inversa.</a:t>
          </a:r>
          <a:endParaRPr lang="en-US" sz="1700" kern="1200" dirty="0"/>
        </a:p>
      </dsp:txBody>
      <dsp:txXfrm>
        <a:off x="7335933" y="608088"/>
        <a:ext cx="3334515" cy="2000709"/>
      </dsp:txXfrm>
    </dsp:sp>
    <dsp:sp modelId="{B353FD95-6028-4CB4-8DA1-CAE0374B6779}">
      <dsp:nvSpPr>
        <dsp:cNvPr id="0" name=""/>
        <dsp:cNvSpPr/>
      </dsp:nvSpPr>
      <dsp:spPr>
        <a:xfrm>
          <a:off x="1833983" y="2909197"/>
          <a:ext cx="3334515" cy="20007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0" i="0" kern="1200" dirty="0"/>
            <a:t>Luego, la inflación debilitó el dólar, cambiando la correlación y fortaleciendo a los activos.</a:t>
          </a:r>
          <a:endParaRPr lang="en-US" sz="1700" kern="1200" dirty="0"/>
        </a:p>
      </dsp:txBody>
      <dsp:txXfrm>
        <a:off x="1833983" y="2909197"/>
        <a:ext cx="3334515" cy="2000709"/>
      </dsp:txXfrm>
    </dsp:sp>
    <dsp:sp modelId="{5FA83CE6-0407-4F46-BDF7-0D727691A975}">
      <dsp:nvSpPr>
        <dsp:cNvPr id="0" name=""/>
        <dsp:cNvSpPr/>
      </dsp:nvSpPr>
      <dsp:spPr>
        <a:xfrm>
          <a:off x="5501950" y="2942249"/>
          <a:ext cx="3334515" cy="20007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0" i="0" kern="1200" dirty="0"/>
            <a:t>La historia destaca que la relación inversa es evidente, pero está sujeta a cambios influenciados por factores económicos y eventos globales imprevistos. La narrativa financiera es siempre evolutiva.</a:t>
          </a:r>
          <a:endParaRPr lang="en-US" sz="1700" kern="1200" dirty="0"/>
        </a:p>
      </dsp:txBody>
      <dsp:txXfrm>
        <a:off x="5501950" y="2942249"/>
        <a:ext cx="3334515" cy="20007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86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11/7/2023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43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F99A87B6-0764-47AD-BF24-B54A16F9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50E14B7-3770-407C-A359-030533E14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F5BFEC0-D7AC-4F30-9697-1A7804BE7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47A7E9-69C2-466A-8E0A-1E82502C7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7B64B2C-0074-40A5-AD7B-10234F367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4EAC4AF-90F7-4D5B-9D52-8B5CC855B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C772208-699E-460A-B31E-D49D3EFE3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99AB563-7EE7-4EB1-A6C7-E885E4774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A4ABF96-0400-4F13-B053-5AB9AB290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2CA463-AEB0-7317-5657-19FE640C0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7518" y="1010538"/>
            <a:ext cx="4798447" cy="5140272"/>
          </a:xfrm>
        </p:spPr>
        <p:txBody>
          <a:bodyPr anchor="b">
            <a:normAutofit/>
          </a:bodyPr>
          <a:lstStyle/>
          <a:p>
            <a:pPr algn="l"/>
            <a:r>
              <a:rPr lang="es-AR" sz="5400" dirty="0"/>
              <a:t>Mercado de acciones</a:t>
            </a:r>
            <a:br>
              <a:rPr lang="es-AR" sz="5400" dirty="0"/>
            </a:br>
            <a:r>
              <a:rPr lang="es-AR" sz="5400" dirty="0"/>
              <a:t>¿En qué me conviene invertir según mi perfil?</a:t>
            </a:r>
            <a:endParaRPr lang="en-US" sz="5400" dirty="0"/>
          </a:p>
        </p:txBody>
      </p:sp>
      <p:pic>
        <p:nvPicPr>
          <p:cNvPr id="4" name="Picture 3" descr="Neon laser lights aligned to form a triangle">
            <a:extLst>
              <a:ext uri="{FF2B5EF4-FFF2-40B4-BE49-F238E27FC236}">
                <a16:creationId xmlns:a16="http://schemas.microsoft.com/office/drawing/2014/main" id="{DC899351-690A-2BBD-2ECD-F4D31BFDB2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75" r="21964"/>
          <a:stretch/>
        </p:blipFill>
        <p:spPr>
          <a:xfrm>
            <a:off x="5996628" y="10"/>
            <a:ext cx="6195372" cy="6857990"/>
          </a:xfrm>
          <a:prstGeom prst="rect">
            <a:avLst/>
          </a:prstGeom>
        </p:spPr>
      </p:pic>
      <p:grpSp>
        <p:nvGrpSpPr>
          <p:cNvPr id="23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37192" y="3369564"/>
            <a:ext cx="118872" cy="118872"/>
            <a:chOff x="1175347" y="3733800"/>
            <a:chExt cx="118872" cy="118872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7" name="Bottom Right">
            <a:extLst>
              <a:ext uri="{FF2B5EF4-FFF2-40B4-BE49-F238E27FC236}">
                <a16:creationId xmlns:a16="http://schemas.microsoft.com/office/drawing/2014/main" id="{EE8A2E90-75F0-4F59-AE03-FE737F410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8" name="Graphic 157">
              <a:extLst>
                <a:ext uri="{FF2B5EF4-FFF2-40B4-BE49-F238E27FC236}">
                  <a16:creationId xmlns:a16="http://schemas.microsoft.com/office/drawing/2014/main" id="{291613E8-1172-4437-97E9-F15A2956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E1404A3-DA0A-451F-80F9-341A400102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D9F30DE-11BA-476B-B25D-CED39DBB6A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253755C4-9D54-4D38-856A-7D1D31BC46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2D176F7-5471-4C65-B496-F05544AF39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E3541E62-142A-4078-8B35-723AF8B137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B2037584-8C21-4B8F-9EC5-5F978F32ED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318287BF-F368-4F91-A36C-A729B478EF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54A80ED-1507-4424-AE0D-E8B52DAC01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854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4FA6CE1-D695-B90E-5AB4-C6A86EE163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85" y="105074"/>
            <a:ext cx="10806515" cy="821043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s-AR" sz="5400" dirty="0"/>
              <a:t>¿Y la moneda más fuerte?</a:t>
            </a:r>
            <a:endParaRPr lang="en-US" sz="5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0C0026-CDBD-EB03-3C99-2186FC265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43" y="1039663"/>
            <a:ext cx="5618923" cy="38273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C4AE7D-93C0-F4E0-59F8-038916D27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74818"/>
            <a:ext cx="5618924" cy="3757072"/>
          </a:xfrm>
          <a:prstGeom prst="rect">
            <a:avLst/>
          </a:prstGeom>
        </p:spPr>
      </p:pic>
      <p:pic>
        <p:nvPicPr>
          <p:cNvPr id="9" name="Picture 6" descr="▷ Abuelo de Bart contando cosas del pasado - Plantillas de Memes">
            <a:extLst>
              <a:ext uri="{FF2B5EF4-FFF2-40B4-BE49-F238E27FC236}">
                <a16:creationId xmlns:a16="http://schemas.microsoft.com/office/drawing/2014/main" id="{3467E967-92ED-5E36-8E36-83FF44A7A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722" y="3773156"/>
            <a:ext cx="3061837" cy="341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EE5995-73B2-55C1-E123-78D1DBDE992D}"/>
              </a:ext>
            </a:extLst>
          </p:cNvPr>
          <p:cNvSpPr txBox="1"/>
          <p:nvPr/>
        </p:nvSpPr>
        <p:spPr>
          <a:xfrm>
            <a:off x="10159825" y="160848"/>
            <a:ext cx="1667980" cy="947648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s-AR" sz="2500" b="1" dirty="0"/>
              <a:t>NEXT…</a:t>
            </a:r>
            <a:endParaRPr lang="en-US" sz="2500" b="1" dirty="0"/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91E7E8E1-830E-003E-4469-8980CE0786DC}"/>
              </a:ext>
            </a:extLst>
          </p:cNvPr>
          <p:cNvSpPr/>
          <p:nvPr/>
        </p:nvSpPr>
        <p:spPr>
          <a:xfrm>
            <a:off x="202844" y="5288204"/>
            <a:ext cx="4655596" cy="1310900"/>
          </a:xfrm>
          <a:prstGeom prst="wedgeEllipseCallout">
            <a:avLst>
              <a:gd name="adj1" fmla="val 64925"/>
              <a:gd name="adj2" fmla="val -63466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La tendencia alcista de las acciones no es acompañada por el dólar</a:t>
            </a:r>
            <a:endParaRPr lang="en-US" sz="20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B46BEF-F252-EB1E-D423-D09CAB1904A8}"/>
              </a:ext>
            </a:extLst>
          </p:cNvPr>
          <p:cNvCxnSpPr>
            <a:cxnSpLocks/>
          </p:cNvCxnSpPr>
          <p:nvPr/>
        </p:nvCxnSpPr>
        <p:spPr>
          <a:xfrm flipV="1">
            <a:off x="6753340" y="1388125"/>
            <a:ext cx="3602515" cy="170761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A0F464D2-8DB0-1BEE-D5E9-D5208BE324D8}"/>
              </a:ext>
            </a:extLst>
          </p:cNvPr>
          <p:cNvSpPr/>
          <p:nvPr/>
        </p:nvSpPr>
        <p:spPr>
          <a:xfrm>
            <a:off x="7536404" y="5145196"/>
            <a:ext cx="4655596" cy="1551955"/>
          </a:xfrm>
          <a:prstGeom prst="wedgeEllipseCallout">
            <a:avLst>
              <a:gd name="adj1" fmla="val -56233"/>
              <a:gd name="adj2" fmla="val -55062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A largo plazo no hay un “obvio” movimiento a la inversa entre el dólar y las acciones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79658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1053AB1-39B5-4D69-4445-D5CD664EF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958" y="131845"/>
            <a:ext cx="11479576" cy="1080010"/>
          </a:xfrm>
        </p:spPr>
        <p:txBody>
          <a:bodyPr anchor="b">
            <a:normAutofit/>
          </a:bodyPr>
          <a:lstStyle/>
          <a:p>
            <a:pPr algn="l"/>
            <a:r>
              <a:rPr lang="es-AR" sz="5400" dirty="0"/>
              <a:t>El USD:  el rebelde del mercado</a:t>
            </a:r>
            <a:endParaRPr lang="en-US" sz="54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BD2CDAE-AFF6-3BD9-9428-C7D7C8BCC7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3633760"/>
              </p:ext>
            </p:extLst>
          </p:nvPr>
        </p:nvGraphicFramePr>
        <p:xfrm>
          <a:off x="698958" y="1211855"/>
          <a:ext cx="10670449" cy="5551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0719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1053AB1-39B5-4D69-4445-D5CD664EF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06737" y="2776250"/>
            <a:ext cx="4770304" cy="2005069"/>
          </a:xfrm>
        </p:spPr>
        <p:txBody>
          <a:bodyPr anchor="b">
            <a:noAutofit/>
          </a:bodyPr>
          <a:lstStyle/>
          <a:p>
            <a:pPr algn="l"/>
            <a:r>
              <a:rPr lang="es-AR" sz="8000" dirty="0"/>
              <a:t>Muchas gracias!</a:t>
            </a:r>
            <a:endParaRPr lang="en-US" sz="8000" dirty="0"/>
          </a:p>
        </p:txBody>
      </p:sp>
      <p:pic>
        <p:nvPicPr>
          <p:cNvPr id="2" name="Picture 12" descr="Imágenes Simpson Png, Images Simpsons Png Clipart 300 dpi">
            <a:extLst>
              <a:ext uri="{FF2B5EF4-FFF2-40B4-BE49-F238E27FC236}">
                <a16:creationId xmlns:a16="http://schemas.microsoft.com/office/drawing/2014/main" id="{D3A49C15-3F09-D9FF-FAAC-EB9746642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098" y="1901097"/>
            <a:ext cx="3446902" cy="3446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915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1AE23E-B538-330C-4351-661AC4995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7762" y="-597924"/>
            <a:ext cx="6758863" cy="5140272"/>
          </a:xfrm>
        </p:spPr>
        <p:txBody>
          <a:bodyPr anchor="b">
            <a:normAutofit/>
          </a:bodyPr>
          <a:lstStyle/>
          <a:p>
            <a:pPr algn="l"/>
            <a:r>
              <a:rPr lang="es-AR" sz="5400" dirty="0"/>
              <a:t>Veamos 3 hipótesis y las conclusiones del comportamiento del mercado…</a:t>
            </a:r>
            <a:endParaRPr lang="en-US" sz="5400" dirty="0"/>
          </a:p>
        </p:txBody>
      </p:sp>
      <p:pic>
        <p:nvPicPr>
          <p:cNvPr id="5" name="Picture 6" descr="How Come You Suck? - YouTube">
            <a:extLst>
              <a:ext uri="{FF2B5EF4-FFF2-40B4-BE49-F238E27FC236}">
                <a16:creationId xmlns:a16="http://schemas.microsoft.com/office/drawing/2014/main" id="{93442025-4088-73C9-ABD2-A18E73788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05" y="3038590"/>
            <a:ext cx="3532745" cy="285199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595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6338BA4-87BF-C7DD-C098-151E3D61A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77662" y="143219"/>
            <a:ext cx="6507851" cy="1080010"/>
          </a:xfrm>
        </p:spPr>
        <p:txBody>
          <a:bodyPr anchor="b">
            <a:normAutofit/>
          </a:bodyPr>
          <a:lstStyle/>
          <a:p>
            <a:pPr algn="l"/>
            <a:r>
              <a:rPr lang="es-AR" sz="5400" dirty="0"/>
              <a:t>Contexto financiero</a:t>
            </a:r>
            <a:endParaRPr lang="en-US" sz="54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E318479-B032-4551-5DD3-F29A7B1A4D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6315978"/>
              </p:ext>
            </p:extLst>
          </p:nvPr>
        </p:nvGraphicFramePr>
        <p:xfrm>
          <a:off x="2032000" y="129611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4" descr="Bart Simpson Imágenes PNG Fondo Transparente - PNG Play">
            <a:extLst>
              <a:ext uri="{FF2B5EF4-FFF2-40B4-BE49-F238E27FC236}">
                <a16:creationId xmlns:a16="http://schemas.microsoft.com/office/drawing/2014/main" id="{1E45CDE4-6289-0346-659B-5AB6C68AF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9935" y="3396688"/>
            <a:ext cx="2668896" cy="346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983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8B96DC9-E188-8127-3D79-7C0D4529C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4896" y="143219"/>
            <a:ext cx="8240617" cy="1080010"/>
          </a:xfrm>
        </p:spPr>
        <p:txBody>
          <a:bodyPr anchor="b">
            <a:normAutofit fontScale="90000"/>
          </a:bodyPr>
          <a:lstStyle/>
          <a:p>
            <a:pPr algn="l"/>
            <a:r>
              <a:rPr lang="es-AR" sz="5400" dirty="0"/>
              <a:t>Conocemos tus preguntas</a:t>
            </a:r>
            <a:endParaRPr lang="en-US" sz="54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57B8D9C-6618-A25B-9F9D-F04BBB93E9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542341"/>
              </p:ext>
            </p:extLst>
          </p:nvPr>
        </p:nvGraphicFramePr>
        <p:xfrm>
          <a:off x="2544896" y="683224"/>
          <a:ext cx="9061986" cy="5846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30" descr="Marge Simpson Homer Simpson Bart Simpson Lisa Simpson Maggie Simpson - simpsons  png download - 938*938 - Free Transparent Marge Simpson png Download. -  Clip Art Library">
            <a:extLst>
              <a:ext uri="{FF2B5EF4-FFF2-40B4-BE49-F238E27FC236}">
                <a16:creationId xmlns:a16="http://schemas.microsoft.com/office/drawing/2014/main" id="{8F92EF3A-671D-6E9F-F1B0-9AB48D3AC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06137" y="1385887"/>
            <a:ext cx="5472113" cy="547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421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9" name="Top left">
            <a:extLst>
              <a:ext uri="{FF2B5EF4-FFF2-40B4-BE49-F238E27FC236}">
                <a16:creationId xmlns:a16="http://schemas.microsoft.com/office/drawing/2014/main" id="{76C57F27-5AD9-48AC-8DF4-740C7FFA8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8B8F795-A3F3-4167-92AE-99E87718C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B80631A-159B-4376-BAE0-B0A79759B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DC0E3EC-FD85-44A0-A7EC-B45422105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BAA6CA5-1890-4BCA-BB3E-35570EB3E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F29A863-C1B4-4FA5-BE70-56C5D32C36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E37E4F1-D06F-4EA7-BAF7-28F90A86E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B02F5DA-9B92-477E-AD0E-0FFFA288C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6710BBF-A9B3-4872-95A0-D62281467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34FA6CE1-D695-B90E-5AB4-C6A86EE163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85" y="105074"/>
            <a:ext cx="10806515" cy="821043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s-AR" sz="5400" dirty="0"/>
              <a:t>¿Como se están moviendo el BTC?</a:t>
            </a:r>
            <a:endParaRPr lang="en-US" sz="5400" dirty="0"/>
          </a:p>
        </p:txBody>
      </p:sp>
      <p:grpSp>
        <p:nvGrpSpPr>
          <p:cNvPr id="29" name="Cross">
            <a:extLst>
              <a:ext uri="{FF2B5EF4-FFF2-40B4-BE49-F238E27FC236}">
                <a16:creationId xmlns:a16="http://schemas.microsoft.com/office/drawing/2014/main" id="{8470ADF7-086F-4892-83D9-4F8B12F3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AB0C2AC-04D6-48CC-843B-3C8A97D945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FAA374E-111C-41A1-8959-A1CE13803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61AD355C-CA4F-A56F-EDD3-5383F5D98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29" y="1115334"/>
            <a:ext cx="4691309" cy="35653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927941-53A5-DD90-680A-51A4BD7EF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981" y="1086911"/>
            <a:ext cx="7088059" cy="4199672"/>
          </a:xfrm>
          <a:prstGeom prst="rect">
            <a:avLst/>
          </a:prstGeom>
        </p:spPr>
      </p:pic>
      <p:grpSp>
        <p:nvGrpSpPr>
          <p:cNvPr id="33" name="Bottom Right">
            <a:extLst>
              <a:ext uri="{FF2B5EF4-FFF2-40B4-BE49-F238E27FC236}">
                <a16:creationId xmlns:a16="http://schemas.microsoft.com/office/drawing/2014/main" id="{D9A7A519-71A4-4A41-A58F-BAF342204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34" name="Graphic 157">
              <a:extLst>
                <a:ext uri="{FF2B5EF4-FFF2-40B4-BE49-F238E27FC236}">
                  <a16:creationId xmlns:a16="http://schemas.microsoft.com/office/drawing/2014/main" id="{204C6FE8-57D6-4A3D-B230-D39F9454B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B1EDCFD9-3062-4150-A0BC-5606373259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969BE7B5-C4A9-4EB7-917F-834BDC6142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6B1A948F-B003-48BE-B4FA-75BC14DF4D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3599387-57C9-4F88-BA79-8BEE708323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BBBF697E-5DB8-4B76-B95B-7DAC565A4A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8EB1E606-D23B-4E7E-A570-B91E919262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1DD23807-F77C-481C-B88F-CC7E6AF00C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CA1D2D4-2A96-476A-A0DE-5A6BAEC0D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7AC442D3-888A-F4E8-527E-7D7D30D86481}"/>
              </a:ext>
            </a:extLst>
          </p:cNvPr>
          <p:cNvSpPr/>
          <p:nvPr/>
        </p:nvSpPr>
        <p:spPr>
          <a:xfrm>
            <a:off x="687420" y="4912758"/>
            <a:ext cx="3512884" cy="1645887"/>
          </a:xfrm>
          <a:prstGeom prst="wedgeEllipseCallout">
            <a:avLst>
              <a:gd name="adj1" fmla="val -10109"/>
              <a:gd name="adj2" fmla="val 46173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Precio del BTC suavizado con medias móviles</a:t>
            </a:r>
            <a:endParaRPr lang="en-US" sz="2000" b="1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236732F-C72C-AB54-C655-0C70F2BD34B5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2443862" y="3910988"/>
            <a:ext cx="580947" cy="100177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AADF970D-D858-EFF0-A2CA-850B86550A8B}"/>
              </a:ext>
            </a:extLst>
          </p:cNvPr>
          <p:cNvSpPr/>
          <p:nvPr/>
        </p:nvSpPr>
        <p:spPr>
          <a:xfrm>
            <a:off x="6339963" y="5177158"/>
            <a:ext cx="5058469" cy="1645887"/>
          </a:xfrm>
          <a:prstGeom prst="wedgeEllipseCallout">
            <a:avLst>
              <a:gd name="adj1" fmla="val -10109"/>
              <a:gd name="adj2" fmla="val 46173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Salvo la crisis del COVID, el BTC siempre superó a las acciones en volatilidad</a:t>
            </a:r>
            <a:endParaRPr lang="en-US" sz="20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4C5255-D382-CF37-A28B-00A649AF2F27}"/>
              </a:ext>
            </a:extLst>
          </p:cNvPr>
          <p:cNvSpPr/>
          <p:nvPr/>
        </p:nvSpPr>
        <p:spPr>
          <a:xfrm>
            <a:off x="9748137" y="1494573"/>
            <a:ext cx="277211" cy="349433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3D67AA-2922-E6BA-06A7-F0CBDE9AE6AE}"/>
              </a:ext>
            </a:extLst>
          </p:cNvPr>
          <p:cNvCxnSpPr>
            <a:cxnSpLocks/>
          </p:cNvCxnSpPr>
          <p:nvPr/>
        </p:nvCxnSpPr>
        <p:spPr>
          <a:xfrm flipH="1">
            <a:off x="8892369" y="4603056"/>
            <a:ext cx="840325" cy="537369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461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1053AB1-39B5-4D69-4445-D5CD664EF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958" y="131845"/>
            <a:ext cx="11479576" cy="1080010"/>
          </a:xfrm>
        </p:spPr>
        <p:txBody>
          <a:bodyPr anchor="b">
            <a:normAutofit/>
          </a:bodyPr>
          <a:lstStyle/>
          <a:p>
            <a:pPr algn="l"/>
            <a:r>
              <a:rPr lang="es-AR" sz="5400" dirty="0"/>
              <a:t>¿Qué conclusiones podemos sacar?</a:t>
            </a:r>
            <a:endParaRPr lang="en-US" sz="54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BD2CDAE-AFF6-3BD9-9428-C7D7C8BCC7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1747396"/>
              </p:ext>
            </p:extLst>
          </p:nvPr>
        </p:nvGraphicFramePr>
        <p:xfrm>
          <a:off x="698958" y="1211855"/>
          <a:ext cx="10670449" cy="5551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58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0E762C3F-F98F-9929-F3A3-4A02ACE87CFE}"/>
              </a:ext>
            </a:extLst>
          </p:cNvPr>
          <p:cNvSpPr/>
          <p:nvPr/>
        </p:nvSpPr>
        <p:spPr>
          <a:xfrm>
            <a:off x="2891618" y="5022171"/>
            <a:ext cx="3204382" cy="1723427"/>
          </a:xfrm>
          <a:prstGeom prst="wedgeEllipseCallout">
            <a:avLst>
              <a:gd name="adj1" fmla="val -71621"/>
              <a:gd name="adj2" fmla="val -180105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Más y más tendencia alcista, ¿hasta cuándo?</a:t>
            </a:r>
            <a:endParaRPr lang="en-US" sz="20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59800AF-1F1C-A824-4CD0-1CC805EFD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958" y="131845"/>
            <a:ext cx="11479576" cy="1080010"/>
          </a:xfrm>
        </p:spPr>
        <p:txBody>
          <a:bodyPr anchor="b">
            <a:normAutofit/>
          </a:bodyPr>
          <a:lstStyle/>
          <a:p>
            <a:pPr algn="l"/>
            <a:r>
              <a:rPr lang="es-AR" sz="5400" dirty="0"/>
              <a:t>Apple: peso pesado</a:t>
            </a:r>
            <a:endParaRPr lang="en-US" sz="5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2DF3D7-1A98-0955-47C9-DB6A16A96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720" y="1704899"/>
            <a:ext cx="5366303" cy="4178986"/>
          </a:xfrm>
          <a:prstGeom prst="rect">
            <a:avLst/>
          </a:prstGeom>
        </p:spPr>
      </p:pic>
      <p:pic>
        <p:nvPicPr>
          <p:cNvPr id="7" name="Picture 6" descr="Pin on Los Simpson">
            <a:extLst>
              <a:ext uri="{FF2B5EF4-FFF2-40B4-BE49-F238E27FC236}">
                <a16:creationId xmlns:a16="http://schemas.microsoft.com/office/drawing/2014/main" id="{ECC04B43-45F5-8747-A530-22D53B3E5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77" y="1439166"/>
            <a:ext cx="2809875" cy="525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CEAFC95D-722A-AEA9-1924-B9D0BCDAF7E3}"/>
              </a:ext>
            </a:extLst>
          </p:cNvPr>
          <p:cNvSpPr/>
          <p:nvPr/>
        </p:nvSpPr>
        <p:spPr>
          <a:xfrm>
            <a:off x="3013113" y="1574646"/>
            <a:ext cx="3512884" cy="3030405"/>
          </a:xfrm>
          <a:prstGeom prst="wedgeEllipseCallout">
            <a:avLst>
              <a:gd name="adj1" fmla="val -56838"/>
              <a:gd name="adj2" fmla="val -29244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Volvemos a suavizar el movimiento del precio con medias móviles para no perder el foco de la tendencia general y no en el corto plazo </a:t>
            </a:r>
            <a:endParaRPr lang="en-US" sz="2000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7C0EE6-D856-DD98-FBE7-1ABC99888087}"/>
              </a:ext>
            </a:extLst>
          </p:cNvPr>
          <p:cNvCxnSpPr>
            <a:cxnSpLocks/>
          </p:cNvCxnSpPr>
          <p:nvPr/>
        </p:nvCxnSpPr>
        <p:spPr>
          <a:xfrm flipV="1">
            <a:off x="9178887" y="2145574"/>
            <a:ext cx="1751682" cy="236031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997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C99D58-BE67-021C-73E7-A46018DA2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71" y="866669"/>
            <a:ext cx="6641993" cy="4281615"/>
          </a:xfrm>
          <a:prstGeom prst="rect">
            <a:avLst/>
          </a:prstGeom>
        </p:spPr>
      </p:pic>
      <p:pic>
        <p:nvPicPr>
          <p:cNvPr id="6" name="Picture 4" descr="Picture Mix, Image Transparent, Funny Doodles, Png, Scrapbook Journal ...">
            <a:extLst>
              <a:ext uri="{FF2B5EF4-FFF2-40B4-BE49-F238E27FC236}">
                <a16:creationId xmlns:a16="http://schemas.microsoft.com/office/drawing/2014/main" id="{2CFA9F6E-EFC5-998E-B4C9-943EEEB4B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800" y="3438569"/>
            <a:ext cx="2484992" cy="341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40C1E590-8170-E31E-740C-BB97DD43AFE5}"/>
              </a:ext>
            </a:extLst>
          </p:cNvPr>
          <p:cNvSpPr/>
          <p:nvPr/>
        </p:nvSpPr>
        <p:spPr>
          <a:xfrm>
            <a:off x="7778338" y="866670"/>
            <a:ext cx="4215740" cy="3016562"/>
          </a:xfrm>
          <a:prstGeom prst="wedgeEllipseCallout">
            <a:avLst>
              <a:gd name="adj1" fmla="val -23702"/>
              <a:gd name="adj2" fmla="val 68678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Si ignoramos la tendencia cortoplacista y sus correcciones, Python nos dice que la tendencia sigue al alza</a:t>
            </a:r>
            <a:endParaRPr lang="en-US" sz="2000" b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AAD5B20-46C0-7D88-7195-EA501ADBED65}"/>
              </a:ext>
            </a:extLst>
          </p:cNvPr>
          <p:cNvSpPr/>
          <p:nvPr/>
        </p:nvSpPr>
        <p:spPr>
          <a:xfrm rot="3595938">
            <a:off x="4994172" y="75531"/>
            <a:ext cx="715428" cy="3884792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54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1053AB1-39B5-4D69-4445-D5CD664EF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958" y="131845"/>
            <a:ext cx="11479576" cy="1080010"/>
          </a:xfrm>
        </p:spPr>
        <p:txBody>
          <a:bodyPr anchor="b">
            <a:normAutofit/>
          </a:bodyPr>
          <a:lstStyle/>
          <a:p>
            <a:pPr algn="l"/>
            <a:r>
              <a:rPr lang="es-AR" sz="5400" dirty="0"/>
              <a:t>¿Que nos dice el peso pesado?</a:t>
            </a:r>
            <a:endParaRPr lang="en-US" sz="54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BD2CDAE-AFF6-3BD9-9428-C7D7C8BCC7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1520570"/>
              </p:ext>
            </p:extLst>
          </p:nvPr>
        </p:nvGraphicFramePr>
        <p:xfrm>
          <a:off x="698958" y="1211855"/>
          <a:ext cx="10670449" cy="5551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0386642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1410</TotalTime>
  <Words>596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Avenir Next LT Pro</vt:lpstr>
      <vt:lpstr>AvenirNext LT Pro Medium</vt:lpstr>
      <vt:lpstr>Rockwell</vt:lpstr>
      <vt:lpstr>Segoe UI</vt:lpstr>
      <vt:lpstr>ExploreVTI</vt:lpstr>
      <vt:lpstr>Mercado de acciones ¿En qué me conviene invertir según mi perfil?</vt:lpstr>
      <vt:lpstr>Veamos 3 hipótesis y las conclusiones del comportamiento del mercado…</vt:lpstr>
      <vt:lpstr>Contexto financiero</vt:lpstr>
      <vt:lpstr>Conocemos tus preguntas</vt:lpstr>
      <vt:lpstr>¿Como se están moviendo el BTC?</vt:lpstr>
      <vt:lpstr>¿Qué conclusiones podemos sacar?</vt:lpstr>
      <vt:lpstr>Apple: peso pesado</vt:lpstr>
      <vt:lpstr>PowerPoint Presentation</vt:lpstr>
      <vt:lpstr>¿Que nos dice el peso pesado?</vt:lpstr>
      <vt:lpstr>¿Y la moneda más fuerte?</vt:lpstr>
      <vt:lpstr>El USD:  el rebelde del mercado</vt:lpstr>
      <vt:lpstr>Muchas 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Mercado de acciones ¿En qué me conviene invertir según mi perfil?</dc:title>
  <dc:creator>Fernandez, Gloria B.</dc:creator>
  <cp:lastModifiedBy>Fernandez, Gloria B.</cp:lastModifiedBy>
  <cp:revision>1</cp:revision>
  <dcterms:created xsi:type="dcterms:W3CDTF">2023-10-30T17:58:01Z</dcterms:created>
  <dcterms:modified xsi:type="dcterms:W3CDTF">2023-11-07T18:14:19Z</dcterms:modified>
</cp:coreProperties>
</file>