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4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0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8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8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0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6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DEE-6CAE-43BA-BA32-D3FB39FF922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50BF-C122-427E-8B92-D5F073F84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4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05" y="573741"/>
            <a:ext cx="464884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456785"/>
            <a:ext cx="6573167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156706"/>
            <a:ext cx="5839640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0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75" y="1685681"/>
            <a:ext cx="555385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485364"/>
            <a:ext cx="506800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27" y="713996"/>
            <a:ext cx="587774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6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1</cp:revision>
  <dcterms:created xsi:type="dcterms:W3CDTF">2023-10-25T07:54:39Z</dcterms:created>
  <dcterms:modified xsi:type="dcterms:W3CDTF">2023-10-25T07:54:48Z</dcterms:modified>
</cp:coreProperties>
</file>