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7" d="100"/>
          <a:sy n="57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72CF0-6C8C-ACC3-FA94-810DE03FF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5CAFD-AC3C-7B11-9577-74D1906B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C68D-459D-4655-E651-BAE1A621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1AC33-F015-48CC-5AEA-C16C9F6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C6F17-DED3-8295-DCF6-B5FA4EF2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9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3A935-EA4E-8813-470F-5A152E7A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2F349-177D-7823-7EE6-F1CC96DC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FFD8F-6AAF-2422-4488-7B5B6163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A3CCD-46C7-53D6-9AD3-BA68DB3E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6D6AC-09F8-BE81-8082-3625747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1FC40-CB71-6A3B-E241-65AF2FB10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BD3C3-DC94-86B6-E06A-B43E8984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0713E-7905-0BA5-7F7B-D5A9554C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1CF4E-8602-008D-B05E-B69F4E31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DB0DD-9A25-993B-746E-C80C6FD6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620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92668-6128-EE81-F533-AEB097CD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E640F-E5E3-3553-9C15-2CC6E23A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0C0DA-96BE-301C-633A-DFA610C7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14F11-B99C-9ECD-6A81-F906D3F4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7FB81-26DE-FC05-E1AD-FDD1BB7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2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91834-0179-6A94-9C09-58BBF994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05065-28E6-BA31-C09E-583B1D29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61848-12C4-D6AD-9507-EDE495F4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76E7E-5FBD-1B92-FED8-C6A9BE4E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C3C35-9910-4FF5-E7C4-70D3D490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07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A4BC1-053A-2AD7-CA46-F9AFA2B1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59C60-6860-F701-45D8-F35B1191B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88F9-231D-0307-2819-B2CBB009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2AEB4-1A13-CB19-21D3-162FC58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F869E-4D56-7595-391C-1739E38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92EEF-6CBE-2242-3B70-FB68FF88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8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3A98-7248-4CC5-331A-9D63532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2FDF1-69FB-85EE-EC52-01F1D40D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8AE99-11E0-A1AB-A140-C415D43F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BBF2AD-1AD6-8AA3-93C3-105E1F2C3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9C4EF-6180-873F-4520-5C1091F70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3CB1F-E100-3FAA-9961-CECC1084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EE9595-F762-4D2F-8C55-94F2274A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2E005B-A0A1-31A9-FBA1-F86B4552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4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C49-84D8-D17F-8F07-76F9DBA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A7A6EF-0B55-6472-E747-E938F5A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E6021-1489-00B4-0233-CB24D41D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4E5E3-7A4F-DEF3-F0FE-FF2D6DFB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93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663D7F-D0F5-AC7B-4429-B465EA59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34A96-DED9-3D9B-F1D7-1AF952AB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CEC0F-8C24-B316-B9BE-72EC310D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4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40C1B-7804-30B7-FB82-03B93A52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1155-51AA-7F48-D5D5-D2B36D08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68E16-81B6-0B8B-C97D-D4D884354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93FCB-43B8-CE37-B010-52BB4187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7B42C-17B0-CB92-AFD5-267CCFAD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3561C-EBC1-7F09-94B5-CFCB0890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660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DA8F-CFC9-3792-1687-8DA4F359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45E00-946E-600D-8EDC-AA02E2523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21B80-EDC9-9BEA-8D04-A25D7B36E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1562F-7533-9025-EF31-829F3E1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EFF20-E1EA-5B1A-B5CA-C7B5AFF5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90F6F-87A9-0A9B-AC21-6D8C1CA4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98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2EC4B-B582-051B-3036-5EC85734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FE3CC-F4B9-44A3-2D62-B553012B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F5FAC-012B-045D-8ABC-8B6A72062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8967-F709-D576-4670-71E91BF97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0842B-3D9E-1928-8E5C-945BCB1D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0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2EF87-ACFC-2627-AC38-2BB682E99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애플리케이션 문제해결 시나리오</a:t>
            </a:r>
            <a:r>
              <a:rPr kumimoji="1" lang="en-US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94F82-71B9-BA18-E2D7-7E09F23A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438"/>
            <a:ext cx="9144000" cy="1655762"/>
          </a:xfrm>
        </p:spPr>
        <p:txBody>
          <a:bodyPr/>
          <a:lstStyle/>
          <a:p>
            <a:r>
              <a:rPr kumimoji="1" lang="ko-KR" altLang="en-US" dirty="0" smtClean="0"/>
              <a:t>박준희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381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03" y="1008591"/>
            <a:ext cx="9991725" cy="5010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전체 조회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1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상세 조회 페이지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41" y="764645"/>
            <a:ext cx="106108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추가 페이지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0" y="1128183"/>
            <a:ext cx="10932097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애플리케이션 문제해결 시나리오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구현</dc:title>
  <dc:creator>강루리</dc:creator>
  <cp:lastModifiedBy>GGG</cp:lastModifiedBy>
  <cp:revision>21</cp:revision>
  <dcterms:created xsi:type="dcterms:W3CDTF">2023-08-20T00:07:09Z</dcterms:created>
  <dcterms:modified xsi:type="dcterms:W3CDTF">2023-11-24T07:43:16Z</dcterms:modified>
</cp:coreProperties>
</file>