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EA2-C863-4080-82BC-85A3D6975B9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D2A7-C99C-4EC1-8DE1-4E000922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2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EA2-C863-4080-82BC-85A3D6975B9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D2A7-C99C-4EC1-8DE1-4E000922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0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EA2-C863-4080-82BC-85A3D6975B9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D2A7-C99C-4EC1-8DE1-4E000922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9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EA2-C863-4080-82BC-85A3D6975B9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D2A7-C99C-4EC1-8DE1-4E000922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EA2-C863-4080-82BC-85A3D6975B9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D2A7-C99C-4EC1-8DE1-4E000922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6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EA2-C863-4080-82BC-85A3D6975B9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D2A7-C99C-4EC1-8DE1-4E000922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6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EA2-C863-4080-82BC-85A3D6975B9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D2A7-C99C-4EC1-8DE1-4E000922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9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EA2-C863-4080-82BC-85A3D6975B9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D2A7-C99C-4EC1-8DE1-4E000922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7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EA2-C863-4080-82BC-85A3D6975B9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D2A7-C99C-4EC1-8DE1-4E000922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0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EA2-C863-4080-82BC-85A3D6975B9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D2A7-C99C-4EC1-8DE1-4E000922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AEA2-C863-4080-82BC-85A3D6975B9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D2A7-C99C-4EC1-8DE1-4E000922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3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BAEA2-C863-4080-82BC-85A3D6975B9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DD2A7-C99C-4EC1-8DE1-4E000922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8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9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509"/>
            <a:ext cx="12191999" cy="62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3886"/>
            <a:ext cx="12192000" cy="59687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5455" y="138546"/>
            <a:ext cx="8285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C66FF"/>
                </a:solidFill>
                <a:latin typeface="Bodoni MT Black" panose="02070A03080606020203" pitchFamily="18" charset="0"/>
              </a:rPr>
              <a:t>ER-DIAGRAM</a:t>
            </a:r>
            <a:endParaRPr lang="en-US" sz="4800" dirty="0">
              <a:solidFill>
                <a:srgbClr val="CC66FF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81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2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5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9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Bodoni MT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 munguti</dc:creator>
  <cp:lastModifiedBy>sandra munguti</cp:lastModifiedBy>
  <cp:revision>5</cp:revision>
  <dcterms:created xsi:type="dcterms:W3CDTF">2024-11-23T08:24:44Z</dcterms:created>
  <dcterms:modified xsi:type="dcterms:W3CDTF">2024-11-23T08:40:03Z</dcterms:modified>
</cp:coreProperties>
</file>