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5705475" cy="4114800"/>
  <p:notesSz cx="6858000" cy="9144000"/>
  <p:defaultTextStyle>
    <a:defPPr>
      <a:defRPr lang="en-US"/>
    </a:defPPr>
    <a:lvl1pPr marL="0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1pPr>
    <a:lvl2pPr marL="235687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2pPr>
    <a:lvl3pPr marL="471373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3pPr>
    <a:lvl4pPr marL="707060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4pPr>
    <a:lvl5pPr marL="942746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5pPr>
    <a:lvl6pPr marL="1178433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6pPr>
    <a:lvl7pPr marL="1414120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7pPr>
    <a:lvl8pPr marL="1649806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8pPr>
    <a:lvl9pPr marL="1885493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17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8BFF"/>
    <a:srgbClr val="461CB1"/>
    <a:srgbClr val="F07133"/>
    <a:srgbClr val="537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666"/>
  </p:normalViewPr>
  <p:slideViewPr>
    <p:cSldViewPr snapToGrid="0" snapToObjects="1" showGuides="1">
      <p:cViewPr varScale="1">
        <p:scale>
          <a:sx n="85" d="100"/>
          <a:sy n="85" d="100"/>
        </p:scale>
        <p:origin x="168" y="1320"/>
      </p:cViewPr>
      <p:guideLst>
        <p:guide orient="horz" pos="1296"/>
        <p:guide pos="17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BAACC-0C4E-6A46-909C-311DADBEBC3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9050" y="1143000"/>
            <a:ext cx="4279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62B1-644F-B94D-A8D9-03B590BD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7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1pPr>
    <a:lvl2pPr marL="235687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2pPr>
    <a:lvl3pPr marL="471373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3pPr>
    <a:lvl4pPr marL="707060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4pPr>
    <a:lvl5pPr marL="942746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5pPr>
    <a:lvl6pPr marL="1178433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6pPr>
    <a:lvl7pPr marL="1414120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7pPr>
    <a:lvl8pPr marL="1649806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8pPr>
    <a:lvl9pPr marL="1885493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11" y="673418"/>
            <a:ext cx="4849654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5" y="2161223"/>
            <a:ext cx="4279106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9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2981" y="219075"/>
            <a:ext cx="1230243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252" y="219075"/>
            <a:ext cx="3619411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4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80" y="1025844"/>
            <a:ext cx="4920972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280" y="2753679"/>
            <a:ext cx="4920972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2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251" y="1095375"/>
            <a:ext cx="2424827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8397" y="1095375"/>
            <a:ext cx="2424827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8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95" y="219076"/>
            <a:ext cx="4920972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95" y="1008698"/>
            <a:ext cx="2413683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995" y="1503045"/>
            <a:ext cx="2413683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88397" y="1008698"/>
            <a:ext cx="2425570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88397" y="1503045"/>
            <a:ext cx="2425570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1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95" y="274320"/>
            <a:ext cx="1840164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570" y="592456"/>
            <a:ext cx="2888397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2995" y="1234440"/>
            <a:ext cx="1840164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95" y="274320"/>
            <a:ext cx="1840164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5570" y="592456"/>
            <a:ext cx="2888397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2995" y="1234440"/>
            <a:ext cx="1840164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252" y="219076"/>
            <a:ext cx="4920972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52" y="1095375"/>
            <a:ext cx="4920972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251" y="3813811"/>
            <a:ext cx="1283732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9A66-32B0-534A-AA69-658707479B3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9939" y="3813811"/>
            <a:ext cx="1925598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29492" y="3813811"/>
            <a:ext cx="1283732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37765" y="908614"/>
            <a:ext cx="2319327" cy="2207060"/>
            <a:chOff x="233008" y="500281"/>
            <a:chExt cx="3108295" cy="30429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E042C24-1DC4-CE4A-BB6B-BE54ED74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08" y="500281"/>
              <a:ext cx="3108295" cy="304292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F2A4BB-F6DE-C24E-9B69-45143A669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60" y="1021361"/>
              <a:ext cx="578938" cy="5789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933A90-1ADE-DD45-A02D-976868E4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9348" y="1557300"/>
              <a:ext cx="564079" cy="56407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923CE98-BC69-B946-87C1-ED30AF3F4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47" y="1733671"/>
              <a:ext cx="576140" cy="576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42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03FE32-CA2A-CB47-84C2-DCF13D4F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88" y="1094601"/>
            <a:ext cx="2668498" cy="192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9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1658470" y="3201924"/>
            <a:ext cx="22477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rgbClr val="2C3E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 Black" panose="020F0A02020204030203" pitchFamily="34" charset="0"/>
                <a:ea typeface="Roboto Black" panose="02000000000000000000" pitchFamily="2" charset="0"/>
              </a:rPr>
              <a:t>LIRI Bot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51" y="110529"/>
            <a:ext cx="3767655" cy="36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7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1439339" y="3056267"/>
            <a:ext cx="26859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rgbClr val="2C3E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 Black" panose="020F0A02020204030203" pitchFamily="34" charset="0"/>
                <a:ea typeface="Roboto Black" panose="02000000000000000000" pitchFamily="2" charset="0"/>
              </a:rPr>
              <a:t>BAMAZON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D77E4-62A3-8346-8426-123442A50E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0223" y="572045"/>
            <a:ext cx="2484222" cy="2484222"/>
          </a:xfrm>
          <a:prstGeom prst="ellipse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419281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8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607898" y="3056267"/>
            <a:ext cx="43488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rgbClr val="2C3E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 Black" panose="020F0A02020204030203" pitchFamily="34" charset="0"/>
                <a:ea typeface="Roboto Black" panose="02000000000000000000" pitchFamily="2" charset="0"/>
              </a:rPr>
              <a:t>FRIEND MATCHER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D77E4-62A3-8346-8426-123442A50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72" t="-18744" r="-4272" b="10200"/>
          <a:stretch/>
        </p:blipFill>
        <p:spPr>
          <a:xfrm>
            <a:off x="1410739" y="313067"/>
            <a:ext cx="2743200" cy="2743200"/>
          </a:xfrm>
          <a:prstGeom prst="ellipse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10120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553335" y="3056267"/>
            <a:ext cx="44580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rgbClr val="2C3E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 Black" panose="020F0A02020204030203" pitchFamily="34" charset="0"/>
                <a:ea typeface="Roboto Black" panose="02000000000000000000" pitchFamily="2" charset="0"/>
              </a:rPr>
              <a:t>GOTTAGOBURGER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D77E4-62A3-8346-8426-123442A50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26" t="-8078" r="1426" b="8078"/>
          <a:stretch/>
        </p:blipFill>
        <p:spPr>
          <a:xfrm>
            <a:off x="1410739" y="313067"/>
            <a:ext cx="2743200" cy="2743200"/>
          </a:xfrm>
          <a:prstGeom prst="ellipse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76679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338563" y="3964182"/>
            <a:ext cx="2334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LIRI Bot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D6190B-9136-DF4E-A389-A53D60E2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0"/>
            <a:ext cx="5702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5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8</Words>
  <Application>Microsoft Macintosh PowerPoint</Application>
  <PresentationFormat>Custom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Lato Black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Gloria Guldager</dc:creator>
  <cp:lastModifiedBy>Gloria Guldager</cp:lastModifiedBy>
  <cp:revision>14</cp:revision>
  <dcterms:created xsi:type="dcterms:W3CDTF">2019-04-16T11:03:40Z</dcterms:created>
  <dcterms:modified xsi:type="dcterms:W3CDTF">2019-05-13T17:45:08Z</dcterms:modified>
</cp:coreProperties>
</file>