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5705475" cy="4114800"/>
  <p:notesSz cx="6858000" cy="9144000"/>
  <p:defaultTextStyle>
    <a:defPPr>
      <a:defRPr lang="en-US"/>
    </a:defPPr>
    <a:lvl1pPr marL="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8BFF"/>
    <a:srgbClr val="461CB1"/>
    <a:srgbClr val="F07133"/>
    <a:srgbClr val="537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66"/>
  </p:normalViewPr>
  <p:slideViewPr>
    <p:cSldViewPr snapToGrid="0" snapToObjects="1" showGuides="1">
      <p:cViewPr varScale="1">
        <p:scale>
          <a:sx n="90" d="100"/>
          <a:sy n="90" d="100"/>
        </p:scale>
        <p:origin x="192" y="1360"/>
      </p:cViewPr>
      <p:guideLst>
        <p:guide orient="horz" pos="1296"/>
        <p:guide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AACC-0C4E-6A46-909C-311DADBEBC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9050" y="1143000"/>
            <a:ext cx="427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62B1-644F-B94D-A8D9-03B590BD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11" y="673418"/>
            <a:ext cx="4849654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5" y="2161223"/>
            <a:ext cx="427910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2981" y="219075"/>
            <a:ext cx="1230243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252" y="219075"/>
            <a:ext cx="3619411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80" y="1025844"/>
            <a:ext cx="4920972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80" y="2753679"/>
            <a:ext cx="4920972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251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8397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19076"/>
            <a:ext cx="4920972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95" y="1008698"/>
            <a:ext cx="241368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95" y="1503045"/>
            <a:ext cx="241368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88397" y="1008698"/>
            <a:ext cx="242557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88397" y="1503045"/>
            <a:ext cx="2425570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70" y="592456"/>
            <a:ext cx="2888397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5570" y="592456"/>
            <a:ext cx="2888397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252" y="219076"/>
            <a:ext cx="4920972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52" y="1095375"/>
            <a:ext cx="4920972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251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9A66-32B0-534A-AA69-658707479B3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39" y="3813811"/>
            <a:ext cx="192559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29492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765" y="908614"/>
            <a:ext cx="2319327" cy="2207060"/>
            <a:chOff x="233008" y="500281"/>
            <a:chExt cx="3108295" cy="30429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042C24-1DC4-CE4A-BB6B-BE54ED74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08" y="500281"/>
              <a:ext cx="3108295" cy="30429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F2A4BB-F6DE-C24E-9B69-45143A66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0" y="1021361"/>
              <a:ext cx="578938" cy="578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933A90-1ADE-DD45-A02D-976868E4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348" y="1557300"/>
              <a:ext cx="564079" cy="5640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23CE98-BC69-B946-87C1-ED30AF3F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47" y="1733671"/>
              <a:ext cx="576140" cy="57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3FE32-CA2A-CB47-84C2-DCF13D4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88" y="1094601"/>
            <a:ext cx="2668498" cy="19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9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658470" y="3201924"/>
            <a:ext cx="2247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LIRI Bot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51" y="110529"/>
            <a:ext cx="3767655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439339" y="3056267"/>
            <a:ext cx="26859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BAMAZON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223" y="572045"/>
            <a:ext cx="2484222" cy="2484222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1928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607898" y="3056267"/>
            <a:ext cx="4348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FRIEND MATCHER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72" t="-18744" r="-4272" b="10200"/>
          <a:stretch/>
        </p:blipFill>
        <p:spPr>
          <a:xfrm>
            <a:off x="1410739" y="313067"/>
            <a:ext cx="2743200" cy="2743200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10120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338563" y="3964182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LIRI 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6190B-9136-DF4E-A389-A53D60E2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5702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7</Words>
  <Application>Microsoft Macintosh PowerPoint</Application>
  <PresentationFormat>Custom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 Black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Guldager</dc:creator>
  <cp:lastModifiedBy>Microsoft Office User</cp:lastModifiedBy>
  <cp:revision>12</cp:revision>
  <dcterms:created xsi:type="dcterms:W3CDTF">2019-04-16T11:03:40Z</dcterms:created>
  <dcterms:modified xsi:type="dcterms:W3CDTF">2019-05-06T12:48:38Z</dcterms:modified>
</cp:coreProperties>
</file>