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</p:sldIdLst>
  <p:sldSz cx="5705475" cy="4114800"/>
  <p:notesSz cx="6858000" cy="9144000"/>
  <p:defaultTextStyle>
    <a:defPPr>
      <a:defRPr lang="en-US"/>
    </a:defPPr>
    <a:lvl1pPr marL="0" algn="l" defTabSz="471373" rtl="0" eaLnBrk="1" latinLnBrk="0" hangingPunct="1">
      <a:defRPr sz="928" kern="1200">
        <a:solidFill>
          <a:schemeClr val="tx1"/>
        </a:solidFill>
        <a:latin typeface="+mn-lt"/>
        <a:ea typeface="+mn-ea"/>
        <a:cs typeface="+mn-cs"/>
      </a:defRPr>
    </a:lvl1pPr>
    <a:lvl2pPr marL="235687" algn="l" defTabSz="471373" rtl="0" eaLnBrk="1" latinLnBrk="0" hangingPunct="1">
      <a:defRPr sz="928" kern="1200">
        <a:solidFill>
          <a:schemeClr val="tx1"/>
        </a:solidFill>
        <a:latin typeface="+mn-lt"/>
        <a:ea typeface="+mn-ea"/>
        <a:cs typeface="+mn-cs"/>
      </a:defRPr>
    </a:lvl2pPr>
    <a:lvl3pPr marL="471373" algn="l" defTabSz="471373" rtl="0" eaLnBrk="1" latinLnBrk="0" hangingPunct="1">
      <a:defRPr sz="928" kern="1200">
        <a:solidFill>
          <a:schemeClr val="tx1"/>
        </a:solidFill>
        <a:latin typeface="+mn-lt"/>
        <a:ea typeface="+mn-ea"/>
        <a:cs typeface="+mn-cs"/>
      </a:defRPr>
    </a:lvl3pPr>
    <a:lvl4pPr marL="707060" algn="l" defTabSz="471373" rtl="0" eaLnBrk="1" latinLnBrk="0" hangingPunct="1">
      <a:defRPr sz="928" kern="1200">
        <a:solidFill>
          <a:schemeClr val="tx1"/>
        </a:solidFill>
        <a:latin typeface="+mn-lt"/>
        <a:ea typeface="+mn-ea"/>
        <a:cs typeface="+mn-cs"/>
      </a:defRPr>
    </a:lvl4pPr>
    <a:lvl5pPr marL="942746" algn="l" defTabSz="471373" rtl="0" eaLnBrk="1" latinLnBrk="0" hangingPunct="1">
      <a:defRPr sz="928" kern="1200">
        <a:solidFill>
          <a:schemeClr val="tx1"/>
        </a:solidFill>
        <a:latin typeface="+mn-lt"/>
        <a:ea typeface="+mn-ea"/>
        <a:cs typeface="+mn-cs"/>
      </a:defRPr>
    </a:lvl5pPr>
    <a:lvl6pPr marL="1178433" algn="l" defTabSz="471373" rtl="0" eaLnBrk="1" latinLnBrk="0" hangingPunct="1">
      <a:defRPr sz="928" kern="1200">
        <a:solidFill>
          <a:schemeClr val="tx1"/>
        </a:solidFill>
        <a:latin typeface="+mn-lt"/>
        <a:ea typeface="+mn-ea"/>
        <a:cs typeface="+mn-cs"/>
      </a:defRPr>
    </a:lvl6pPr>
    <a:lvl7pPr marL="1414120" algn="l" defTabSz="471373" rtl="0" eaLnBrk="1" latinLnBrk="0" hangingPunct="1">
      <a:defRPr sz="928" kern="1200">
        <a:solidFill>
          <a:schemeClr val="tx1"/>
        </a:solidFill>
        <a:latin typeface="+mn-lt"/>
        <a:ea typeface="+mn-ea"/>
        <a:cs typeface="+mn-cs"/>
      </a:defRPr>
    </a:lvl7pPr>
    <a:lvl8pPr marL="1649806" algn="l" defTabSz="471373" rtl="0" eaLnBrk="1" latinLnBrk="0" hangingPunct="1">
      <a:defRPr sz="928" kern="1200">
        <a:solidFill>
          <a:schemeClr val="tx1"/>
        </a:solidFill>
        <a:latin typeface="+mn-lt"/>
        <a:ea typeface="+mn-ea"/>
        <a:cs typeface="+mn-cs"/>
      </a:defRPr>
    </a:lvl8pPr>
    <a:lvl9pPr marL="1885493" algn="l" defTabSz="471373" rtl="0" eaLnBrk="1" latinLnBrk="0" hangingPunct="1">
      <a:defRPr sz="92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6" userDrawn="1">
          <p15:clr>
            <a:srgbClr val="A4A3A4"/>
          </p15:clr>
        </p15:guide>
        <p15:guide id="2" pos="179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9D9D"/>
    <a:srgbClr val="B18BFF"/>
    <a:srgbClr val="461CB1"/>
    <a:srgbClr val="F07133"/>
    <a:srgbClr val="537E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38"/>
    <p:restoredTop sz="94666"/>
  </p:normalViewPr>
  <p:slideViewPr>
    <p:cSldViewPr snapToGrid="0" snapToObjects="1" showGuides="1">
      <p:cViewPr varScale="1">
        <p:scale>
          <a:sx n="120" d="100"/>
          <a:sy n="120" d="100"/>
        </p:scale>
        <p:origin x="184" y="696"/>
      </p:cViewPr>
      <p:guideLst>
        <p:guide orient="horz" pos="1296"/>
        <p:guide pos="179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FBAACC-0C4E-6A46-909C-311DADBEBC3F}" type="datetimeFigureOut">
              <a:rPr lang="en-US" smtClean="0"/>
              <a:t>6/2/19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89050" y="1143000"/>
            <a:ext cx="4279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862B1-644F-B94D-A8D9-03B590BD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79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71373" rtl="0" eaLnBrk="1" latinLnBrk="0" hangingPunct="1">
      <a:defRPr sz="619" kern="1200">
        <a:solidFill>
          <a:schemeClr val="tx1"/>
        </a:solidFill>
        <a:latin typeface="+mn-lt"/>
        <a:ea typeface="+mn-ea"/>
        <a:cs typeface="+mn-cs"/>
      </a:defRPr>
    </a:lvl1pPr>
    <a:lvl2pPr marL="235687" algn="l" defTabSz="471373" rtl="0" eaLnBrk="1" latinLnBrk="0" hangingPunct="1">
      <a:defRPr sz="619" kern="1200">
        <a:solidFill>
          <a:schemeClr val="tx1"/>
        </a:solidFill>
        <a:latin typeface="+mn-lt"/>
        <a:ea typeface="+mn-ea"/>
        <a:cs typeface="+mn-cs"/>
      </a:defRPr>
    </a:lvl2pPr>
    <a:lvl3pPr marL="471373" algn="l" defTabSz="471373" rtl="0" eaLnBrk="1" latinLnBrk="0" hangingPunct="1">
      <a:defRPr sz="619" kern="1200">
        <a:solidFill>
          <a:schemeClr val="tx1"/>
        </a:solidFill>
        <a:latin typeface="+mn-lt"/>
        <a:ea typeface="+mn-ea"/>
        <a:cs typeface="+mn-cs"/>
      </a:defRPr>
    </a:lvl3pPr>
    <a:lvl4pPr marL="707060" algn="l" defTabSz="471373" rtl="0" eaLnBrk="1" latinLnBrk="0" hangingPunct="1">
      <a:defRPr sz="619" kern="1200">
        <a:solidFill>
          <a:schemeClr val="tx1"/>
        </a:solidFill>
        <a:latin typeface="+mn-lt"/>
        <a:ea typeface="+mn-ea"/>
        <a:cs typeface="+mn-cs"/>
      </a:defRPr>
    </a:lvl4pPr>
    <a:lvl5pPr marL="942746" algn="l" defTabSz="471373" rtl="0" eaLnBrk="1" latinLnBrk="0" hangingPunct="1">
      <a:defRPr sz="619" kern="1200">
        <a:solidFill>
          <a:schemeClr val="tx1"/>
        </a:solidFill>
        <a:latin typeface="+mn-lt"/>
        <a:ea typeface="+mn-ea"/>
        <a:cs typeface="+mn-cs"/>
      </a:defRPr>
    </a:lvl5pPr>
    <a:lvl6pPr marL="1178433" algn="l" defTabSz="471373" rtl="0" eaLnBrk="1" latinLnBrk="0" hangingPunct="1">
      <a:defRPr sz="619" kern="1200">
        <a:solidFill>
          <a:schemeClr val="tx1"/>
        </a:solidFill>
        <a:latin typeface="+mn-lt"/>
        <a:ea typeface="+mn-ea"/>
        <a:cs typeface="+mn-cs"/>
      </a:defRPr>
    </a:lvl6pPr>
    <a:lvl7pPr marL="1414120" algn="l" defTabSz="471373" rtl="0" eaLnBrk="1" latinLnBrk="0" hangingPunct="1">
      <a:defRPr sz="619" kern="1200">
        <a:solidFill>
          <a:schemeClr val="tx1"/>
        </a:solidFill>
        <a:latin typeface="+mn-lt"/>
        <a:ea typeface="+mn-ea"/>
        <a:cs typeface="+mn-cs"/>
      </a:defRPr>
    </a:lvl7pPr>
    <a:lvl8pPr marL="1649806" algn="l" defTabSz="471373" rtl="0" eaLnBrk="1" latinLnBrk="0" hangingPunct="1">
      <a:defRPr sz="619" kern="1200">
        <a:solidFill>
          <a:schemeClr val="tx1"/>
        </a:solidFill>
        <a:latin typeface="+mn-lt"/>
        <a:ea typeface="+mn-ea"/>
        <a:cs typeface="+mn-cs"/>
      </a:defRPr>
    </a:lvl8pPr>
    <a:lvl9pPr marL="1885493" algn="l" defTabSz="471373" rtl="0" eaLnBrk="1" latinLnBrk="0" hangingPunct="1">
      <a:defRPr sz="61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7911" y="673418"/>
            <a:ext cx="4849654" cy="143256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3185" y="2161223"/>
            <a:ext cx="4279106" cy="993457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9A66-32B0-534A-AA69-658707479B3F}" type="datetimeFigureOut">
              <a:rPr lang="en-US" smtClean="0"/>
              <a:t>6/2/19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90129-7876-2F4F-97E7-20053E9BE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799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9A66-32B0-534A-AA69-658707479B3F}" type="datetimeFigureOut">
              <a:rPr lang="en-US" smtClean="0"/>
              <a:t>6/2/19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90129-7876-2F4F-97E7-20053E9BE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754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082981" y="219075"/>
            <a:ext cx="1230243" cy="34871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2252" y="219075"/>
            <a:ext cx="3619411" cy="34871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9A66-32B0-534A-AA69-658707479B3F}" type="datetimeFigureOut">
              <a:rPr lang="en-US" smtClean="0"/>
              <a:t>6/2/19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90129-7876-2F4F-97E7-20053E9BE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8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9A66-32B0-534A-AA69-658707479B3F}" type="datetimeFigureOut">
              <a:rPr lang="en-US" smtClean="0"/>
              <a:t>6/2/19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90129-7876-2F4F-97E7-20053E9BE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849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280" y="1025844"/>
            <a:ext cx="4920972" cy="1711642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280" y="2753679"/>
            <a:ext cx="4920972" cy="900112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9A66-32B0-534A-AA69-658707479B3F}" type="datetimeFigureOut">
              <a:rPr lang="en-US" smtClean="0"/>
              <a:t>6/2/19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90129-7876-2F4F-97E7-20053E9BE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23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2251" y="1095375"/>
            <a:ext cx="2424827" cy="26108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88397" y="1095375"/>
            <a:ext cx="2424827" cy="26108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9A66-32B0-534A-AA69-658707479B3F}" type="datetimeFigureOut">
              <a:rPr lang="en-US" smtClean="0"/>
              <a:t>6/2/19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90129-7876-2F4F-97E7-20053E9BE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781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95" y="219076"/>
            <a:ext cx="4920972" cy="7953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95" y="1008698"/>
            <a:ext cx="2413683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2995" y="1503045"/>
            <a:ext cx="2413683" cy="22107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88397" y="1008698"/>
            <a:ext cx="2425570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88397" y="1503045"/>
            <a:ext cx="2425570" cy="22107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9A66-32B0-534A-AA69-658707479B3F}" type="datetimeFigureOut">
              <a:rPr lang="en-US" smtClean="0"/>
              <a:t>6/2/19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90129-7876-2F4F-97E7-20053E9BE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02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9A66-32B0-534A-AA69-658707479B3F}" type="datetimeFigureOut">
              <a:rPr lang="en-US" smtClean="0"/>
              <a:t>6/2/19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90129-7876-2F4F-97E7-20053E9BE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809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9A66-32B0-534A-AA69-658707479B3F}" type="datetimeFigureOut">
              <a:rPr lang="en-US" smtClean="0"/>
              <a:t>6/2/19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90129-7876-2F4F-97E7-20053E9BE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12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95" y="274320"/>
            <a:ext cx="1840164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5570" y="592456"/>
            <a:ext cx="2888397" cy="2924175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2995" y="1234440"/>
            <a:ext cx="1840164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9A66-32B0-534A-AA69-658707479B3F}" type="datetimeFigureOut">
              <a:rPr lang="en-US" smtClean="0"/>
              <a:t>6/2/19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90129-7876-2F4F-97E7-20053E9BE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87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95" y="274320"/>
            <a:ext cx="1840164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25570" y="592456"/>
            <a:ext cx="2888397" cy="2924175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2995" y="1234440"/>
            <a:ext cx="1840164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9A66-32B0-534A-AA69-658707479B3F}" type="datetimeFigureOut">
              <a:rPr lang="en-US" smtClean="0"/>
              <a:t>6/2/19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90129-7876-2F4F-97E7-20053E9BE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2252" y="219076"/>
            <a:ext cx="4920972" cy="79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52" y="1095375"/>
            <a:ext cx="4920972" cy="2610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2251" y="3813811"/>
            <a:ext cx="1283732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59A66-32B0-534A-AA69-658707479B3F}" type="datetimeFigureOut">
              <a:rPr lang="en-US" smtClean="0"/>
              <a:t>6/2/19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89939" y="3813811"/>
            <a:ext cx="1925598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29492" y="3813811"/>
            <a:ext cx="1283732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90129-7876-2F4F-97E7-20053E9BE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78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837765" y="908614"/>
            <a:ext cx="2319327" cy="2207060"/>
            <a:chOff x="233008" y="500281"/>
            <a:chExt cx="3108295" cy="304292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E042C24-1DC4-CE4A-BB6B-BE54ED7456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008" y="500281"/>
              <a:ext cx="3108295" cy="304292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9F2A4BB-F6DE-C24E-9B69-45143A6698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0460" y="1021361"/>
              <a:ext cx="578938" cy="57893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A933A90-1ADE-DD45-A02D-976868E46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19348" y="1557300"/>
              <a:ext cx="564079" cy="564079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923CE98-BC69-B946-87C1-ED30AF3F4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0147" y="1733671"/>
              <a:ext cx="576140" cy="5761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427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03FE32-CA2A-CB47-84C2-DCF13D4FB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488" y="1094601"/>
            <a:ext cx="2668498" cy="192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596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D1E4AAC-E67E-CC4B-99E0-D6BB79E3C2E3}"/>
              </a:ext>
            </a:extLst>
          </p:cNvPr>
          <p:cNvSpPr/>
          <p:nvPr/>
        </p:nvSpPr>
        <p:spPr>
          <a:xfrm>
            <a:off x="1658470" y="3201924"/>
            <a:ext cx="224773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rgbClr val="2C3E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ato Black" panose="020F0A02020204030203" pitchFamily="34" charset="0"/>
                <a:ea typeface="Roboto Black" panose="02000000000000000000" pitchFamily="2" charset="0"/>
              </a:rPr>
              <a:t>LIRI Bot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551" y="110529"/>
            <a:ext cx="3767655" cy="368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98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71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D1E4AAC-E67E-CC4B-99E0-D6BB79E3C2E3}"/>
              </a:ext>
            </a:extLst>
          </p:cNvPr>
          <p:cNvSpPr/>
          <p:nvPr/>
        </p:nvSpPr>
        <p:spPr>
          <a:xfrm>
            <a:off x="1439339" y="3056267"/>
            <a:ext cx="268599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0"/>
                <a:solidFill>
                  <a:srgbClr val="2C3E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ato Black" panose="020F0A02020204030203" pitchFamily="34" charset="0"/>
                <a:ea typeface="Roboto Black" panose="02000000000000000000" pitchFamily="2" charset="0"/>
              </a:rPr>
              <a:t>BAMAZON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FD77E4-62A3-8346-8426-123442A50E0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40223" y="572045"/>
            <a:ext cx="2484222" cy="2484222"/>
          </a:xfrm>
          <a:prstGeom prst="ellipse">
            <a:avLst/>
          </a:prstGeo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4192814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8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D1E4AAC-E67E-CC4B-99E0-D6BB79E3C2E3}"/>
              </a:ext>
            </a:extLst>
          </p:cNvPr>
          <p:cNvSpPr/>
          <p:nvPr/>
        </p:nvSpPr>
        <p:spPr>
          <a:xfrm>
            <a:off x="607898" y="3056267"/>
            <a:ext cx="434888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0"/>
                <a:solidFill>
                  <a:srgbClr val="2C3E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ato Black" panose="020F0A02020204030203" pitchFamily="34" charset="0"/>
                <a:ea typeface="Roboto Black" panose="02000000000000000000" pitchFamily="2" charset="0"/>
              </a:rPr>
              <a:t>FRIEND MATCHER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FD77E4-62A3-8346-8426-123442A50E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272" t="-18744" r="-4272" b="10200"/>
          <a:stretch/>
        </p:blipFill>
        <p:spPr>
          <a:xfrm>
            <a:off x="1410739" y="313067"/>
            <a:ext cx="2743200" cy="2743200"/>
          </a:xfrm>
          <a:prstGeom prst="ellipse">
            <a:avLst/>
          </a:prstGeo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2101206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D1E4AAC-E67E-CC4B-99E0-D6BB79E3C2E3}"/>
              </a:ext>
            </a:extLst>
          </p:cNvPr>
          <p:cNvSpPr/>
          <p:nvPr/>
        </p:nvSpPr>
        <p:spPr>
          <a:xfrm>
            <a:off x="553335" y="3056267"/>
            <a:ext cx="445801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0"/>
                <a:solidFill>
                  <a:srgbClr val="2C3E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ato Black" panose="020F0A02020204030203" pitchFamily="34" charset="0"/>
                <a:ea typeface="Roboto Black" panose="02000000000000000000" pitchFamily="2" charset="0"/>
              </a:rPr>
              <a:t>GOTTAGOBURGER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FD77E4-62A3-8346-8426-123442A50E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426" t="-8078" r="1426" b="8078"/>
          <a:stretch/>
        </p:blipFill>
        <p:spPr>
          <a:xfrm>
            <a:off x="1410739" y="313067"/>
            <a:ext cx="2743200" cy="2743200"/>
          </a:xfrm>
          <a:prstGeom prst="ellipse">
            <a:avLst/>
          </a:prstGeo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1766796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9D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D1E4AAC-E67E-CC4B-99E0-D6BB79E3C2E3}"/>
              </a:ext>
            </a:extLst>
          </p:cNvPr>
          <p:cNvSpPr/>
          <p:nvPr/>
        </p:nvSpPr>
        <p:spPr>
          <a:xfrm>
            <a:off x="985634" y="3056267"/>
            <a:ext cx="359342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0"/>
                <a:solidFill>
                  <a:srgbClr val="2C3E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ato Black" panose="020F0A02020204030203" pitchFamily="34" charset="0"/>
                <a:ea typeface="Roboto Black" panose="02000000000000000000" pitchFamily="2" charset="0"/>
              </a:rPr>
              <a:t>STATUE QUEST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FD77E4-62A3-8346-8426-123442A50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739" y="313067"/>
            <a:ext cx="2743200" cy="2743200"/>
          </a:xfrm>
          <a:prstGeom prst="ellipse">
            <a:avLst/>
          </a:prstGeo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2425310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D1E4AAC-E67E-CC4B-99E0-D6BB79E3C2E3}"/>
              </a:ext>
            </a:extLst>
          </p:cNvPr>
          <p:cNvSpPr/>
          <p:nvPr/>
        </p:nvSpPr>
        <p:spPr>
          <a:xfrm>
            <a:off x="338563" y="3964182"/>
            <a:ext cx="23342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LIRI Bot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D6190B-9136-DF4E-A389-A53D60E23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" y="0"/>
            <a:ext cx="57023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59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</TotalTime>
  <Words>10</Words>
  <Application>Microsoft Macintosh PowerPoint</Application>
  <PresentationFormat>Custom</PresentationFormat>
  <Paragraphs>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Lato Black</vt:lpstr>
      <vt:lpstr>Roboto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Gloria Guldager</dc:creator>
  <cp:lastModifiedBy>Gloria Guldager</cp:lastModifiedBy>
  <cp:revision>15</cp:revision>
  <dcterms:created xsi:type="dcterms:W3CDTF">2019-04-16T11:03:40Z</dcterms:created>
  <dcterms:modified xsi:type="dcterms:W3CDTF">2019-06-02T21:19:14Z</dcterms:modified>
</cp:coreProperties>
</file>