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35" r:id="rId5"/>
    <p:sldId id="336" r:id="rId6"/>
    <p:sldId id="339" r:id="rId7"/>
    <p:sldId id="340" r:id="rId8"/>
    <p:sldId id="341" r:id="rId9"/>
    <p:sldId id="342" r:id="rId10"/>
    <p:sldId id="344" r:id="rId11"/>
    <p:sldId id="345" r:id="rId12"/>
    <p:sldId id="34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94" autoAdjust="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Common Barriers to Just Culture Adoption in DevOps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Fear of Repercussions</c:v>
                </c:pt>
                <c:pt idx="1">
                  <c:v>Lack of Leadership Buy-in</c:v>
                </c:pt>
                <c:pt idx="2">
                  <c:v>Cultural Resistance</c:v>
                </c:pt>
                <c:pt idx="3">
                  <c:v>Inconsistent Postmortems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25</c:v>
                </c:pt>
                <c:pt idx="2">
                  <c:v>20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B5-46FE-AD33-BE8823C25D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8615" y="745587"/>
            <a:ext cx="8131127" cy="1378635"/>
          </a:xfrm>
        </p:spPr>
        <p:txBody>
          <a:bodyPr/>
          <a:lstStyle/>
          <a:p>
            <a:r>
              <a:rPr lang="en-US" dirty="0"/>
              <a:t>Barriers to Implementing a Just Culture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CA63E-70C9-C49F-2AB8-A4D361E1D36A}"/>
              </a:ext>
            </a:extLst>
          </p:cNvPr>
          <p:cNvSpPr txBox="1"/>
          <p:nvPr/>
        </p:nvSpPr>
        <p:spPr>
          <a:xfrm>
            <a:off x="7934178" y="5598942"/>
            <a:ext cx="4037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Seth Glover</a:t>
            </a:r>
          </a:p>
          <a:p>
            <a:r>
              <a:rPr lang="en-US" dirty="0"/>
              <a:t>5/4/2025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3" y="647114"/>
            <a:ext cx="9320081" cy="75191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What Is a Just Culture in Tech?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Just culture emphasizes learning over punishment when errors occur.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 DevOps and IT, it's about fostering psychological safety and continuous improvement.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Engineers are encouraged to report mistakes, near misses, and system outages without fear.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It’s key for resilient systems, strong incident management, and effective postmortems.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Fear of Blame &amp; Job Security Risks</a:t>
            </a:r>
            <a:endParaRPr lang="en-ZA" sz="4400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Engineers may fear disciplinary action or career damage after incidents.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 culture of fear leads to underreporting of bugs, outages, and misconfigurations.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Without full transparency, root cause analysis and system learning suffer.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831" y="592018"/>
            <a:ext cx="9762979" cy="613117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Lack of Executive &amp; Management Support</a:t>
            </a:r>
            <a:endParaRPr lang="en-ZA" sz="6600" dirty="0">
              <a:latin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632" y="1645921"/>
            <a:ext cx="8112368" cy="336217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Leadership may say “we support blameless culture” but act otherwise.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When leaders focus only on uptime/KPIs, engineers feel pressure to hide failures.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 just culture requires modeling behavior from CTOs, SRE managers, and team leads.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414" y="555996"/>
            <a:ext cx="8715170" cy="948866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3200" b="1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Resistance to Culture Shift in DevOps</a:t>
            </a:r>
            <a:endParaRPr lang="en-US" sz="32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8923" y="2152358"/>
            <a:ext cx="11254153" cy="2686294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DevOps teams used to fast-paced delivery may resist “soft” culture changes.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Skepticism arises around whether mistakes really won’t be held against them.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Devs may feel psychological safety is more “HR speak” than real practice.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Change requires sustained communication and trust-building.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92" y="527924"/>
            <a:ext cx="11183816" cy="569038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Inconsistent Postmortems &amp; Accountability Standards</a:t>
            </a:r>
            <a:endParaRPr lang="en-US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454D1F-D2CD-3356-639E-75B37DE30F1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4093" y="2073275"/>
            <a:ext cx="11523784" cy="3687763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Incident reviews may be inconsistent or vary between teams.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Some teams use true blameless retrospectives, others conduct blame-driven RCAs.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Lack of shared standards leads to confusion, resentment, and unfairness.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207A1-A505-3185-A282-927E9F6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2FD28A08-0FAB-F444-ACA0-626F6BB96D0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86586404"/>
              </p:ext>
            </p:extLst>
          </p:nvPr>
        </p:nvGraphicFramePr>
        <p:xfrm>
          <a:off x="1030224" y="457200"/>
          <a:ext cx="10131552" cy="5789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9264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Conclusion</a:t>
            </a:r>
            <a:endParaRPr lang="en-ZA" sz="4000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6E51D-0E5E-98CC-19AE-F6AC7B00BF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1" y="2058669"/>
            <a:ext cx="9667553" cy="3687763"/>
          </a:xfrm>
        </p:spPr>
        <p:txBody>
          <a:bodyPr>
            <a:normAutofit fontScale="92500"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Just culture is essential for scalable, resilient DevOps practices.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Removing fear and blame allows teams to surface issues earlier and recover faster.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Real change requires leadership commitment, standardization of postmortems, and cultural empathy.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When done right, it builds trust and accelerates innovation.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C5DD-6B55-DF45-4C6B-6B767B71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Sources</a:t>
            </a:r>
            <a:endParaRPr lang="en-ZA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C2599C7C-299A-2029-2887-5047F4D4A16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017180423"/>
              </p:ext>
            </p:extLst>
          </p:nvPr>
        </p:nvGraphicFramePr>
        <p:xfrm>
          <a:off x="911225" y="2043113"/>
          <a:ext cx="10363201" cy="36652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19074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51322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lvl="0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https://www.blameless.com/blog/developing-continuous-improvement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https://medium.com/@bkelly9172/post-mortem-blameless-vs-blame-aware-which-one-is-for-you-2c998546911b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https://www.dasa.org/blog/the-importance-of-psychological-safety-in-devops-teams/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https://www.adaptivecapacitylabs.com/2025/02/28/what-progress-in-learning-from-incidents-actually-looks-like/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9FABB-E5A7-5275-61DB-17B427E9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4487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{83EFD25A-EE9C-4844-A749-2EDF1B1B7CA9}tf16411248_win32</Template>
  <TotalTime>41</TotalTime>
  <Words>373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Avenir Next LT Pro Light</vt:lpstr>
      <vt:lpstr>Calibri</vt:lpstr>
      <vt:lpstr>Posterama</vt:lpstr>
      <vt:lpstr>Symbol</vt:lpstr>
      <vt:lpstr>Custom</vt:lpstr>
      <vt:lpstr>Barriers to Implementing a Just Culture</vt:lpstr>
      <vt:lpstr>What Is a Just Culture in Tech? </vt:lpstr>
      <vt:lpstr>Fear of Blame &amp; Job Security Risks</vt:lpstr>
      <vt:lpstr>Lack of Executive &amp; Management Support</vt:lpstr>
      <vt:lpstr>Resistance to Culture Shift in DevOps</vt:lpstr>
      <vt:lpstr>Inconsistent Postmortems &amp; Accountability Standards</vt:lpstr>
      <vt:lpstr>PowerPoint Presentation</vt:lpstr>
      <vt:lpstr>Conclusion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Seth Glover</dc:creator>
  <cp:lastModifiedBy>Seth Glover</cp:lastModifiedBy>
  <cp:revision>6</cp:revision>
  <dcterms:created xsi:type="dcterms:W3CDTF">2025-05-04T23:07:43Z</dcterms:created>
  <dcterms:modified xsi:type="dcterms:W3CDTF">2025-05-04T23:49:06Z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