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797B-BEE7-46AF-A670-C1ADD37790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RF &amp; Microwave Power Amplifier Design</a:t>
            </a:r>
            <a:br>
              <a:rPr lang="en-US" dirty="0"/>
            </a:br>
            <a:r>
              <a:rPr lang="en-US" dirty="0"/>
              <a:t>Preliminary Design 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Eric Valentino </a:t>
            </a:r>
          </a:p>
          <a:p>
            <a:r>
              <a:rPr lang="en-US" dirty="0"/>
              <a:t>Date: 2/27/19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Project goals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73EBA-1CDD-4553-88E0-564069789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0953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969525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978747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065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8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446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48E6A7-8EDC-486E-A6CF-C93818339D3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071323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33884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9188429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3809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 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Datasheet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P_out_max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0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1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30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Approach &amp; Procedures: Input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evaluate the input match, we want to make sure we are trying to match to something that will be close to </a:t>
            </a:r>
            <a:r>
              <a:rPr lang="el-GR" sz="2400" dirty="0"/>
              <a:t>Γ</a:t>
            </a:r>
            <a:r>
              <a:rPr lang="en-US" sz="2400" dirty="0"/>
              <a:t>_in*, and not S_11*.</a:t>
            </a:r>
          </a:p>
          <a:p>
            <a:pPr lvl="1"/>
            <a:r>
              <a:rPr lang="en-US" sz="2000" dirty="0"/>
              <a:t>In order to get a better picture of what the </a:t>
            </a:r>
            <a:r>
              <a:rPr lang="el-GR" sz="2000" dirty="0"/>
              <a:t>Γ</a:t>
            </a:r>
            <a:r>
              <a:rPr lang="en-US" sz="2000"/>
              <a:t>_in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Effort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|S11|, |S21|, |S22| vs. freq. (same graph)  </a:t>
            </a:r>
          </a:p>
          <a:p>
            <a:r>
              <a:rPr lang="en-US" dirty="0"/>
              <a:t>Gain , Pout &amp; PAE vs. Pin (may be able to use 1 graph)  at center frequency.</a:t>
            </a:r>
          </a:p>
          <a:p>
            <a:r>
              <a:rPr lang="en-US" dirty="0"/>
              <a:t>Gain , Pout &amp; PAE at design bandwidth edges.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Effort Schematic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Show input &amp; output matching networks in as much detail as you can on  1 or 2 slides max.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Effort Layout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Make sure you show estimated outer dimensions.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Materials/Components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Be as complete as possible in terms of components, connectors and other materials you may need.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Readiness And Remaining Issues or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close are you to “submitting to fabrication”?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RF &amp; Microwave Power Amplifier Design Preliminary Design Report </vt:lpstr>
      <vt:lpstr>Design Project goals </vt:lpstr>
      <vt:lpstr>Summary of Design Approach &amp; Procedures: Input Match</vt:lpstr>
      <vt:lpstr>Best Effort Results </vt:lpstr>
      <vt:lpstr>Best Effort Schematic </vt:lpstr>
      <vt:lpstr>Best Effort Layout  </vt:lpstr>
      <vt:lpstr>List of Materials/Components Needed </vt:lpstr>
      <vt:lpstr>Summary of Design Readiness And Remaining Issues or Steps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Report</dc:title>
  <dc:creator>dunleavy</dc:creator>
  <cp:lastModifiedBy>Eric</cp:lastModifiedBy>
  <cp:revision>8</cp:revision>
  <dcterms:created xsi:type="dcterms:W3CDTF">2011-03-21T19:46:20Z</dcterms:created>
  <dcterms:modified xsi:type="dcterms:W3CDTF">2019-03-01T22:48:14Z</dcterms:modified>
</cp:coreProperties>
</file>