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1" r:id="rId2"/>
    <p:sldId id="263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39"/>
    <a:srgbClr val="0000FF"/>
    <a:srgbClr val="00B050"/>
    <a:srgbClr val="0101FF"/>
    <a:srgbClr val="FF0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12A75-FA05-4387-885A-161B28DF591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333DA-AB05-4FC8-BA91-2C15D561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7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this the “abstract title”?</a:t>
            </a:r>
          </a:p>
          <a:p>
            <a:endParaRPr lang="en-US" dirty="0"/>
          </a:p>
          <a:p>
            <a:r>
              <a:rPr lang="en-US" dirty="0"/>
              <a:t>Did we have Paul </a:t>
            </a:r>
            <a:r>
              <a:rPr lang="en-US" dirty="0" err="1"/>
              <a:t>Herzig’s</a:t>
            </a:r>
            <a:r>
              <a:rPr lang="en-US" dirty="0"/>
              <a:t> name</a:t>
            </a:r>
            <a:r>
              <a:rPr lang="en-US" baseline="0" dirty="0"/>
              <a:t> in abstract?</a:t>
            </a:r>
          </a:p>
          <a:p>
            <a:endParaRPr lang="en-US" baseline="0" dirty="0"/>
          </a:p>
          <a:p>
            <a:r>
              <a:rPr lang="en-US" baseline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AG: Yes, it’s the abstract title. Paul’s name was not there in the abstract, but I remember you asking me to have his name in the </a:t>
            </a:r>
            <a:r>
              <a:rPr lang="en-US" baseline="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presenatation</a:t>
            </a:r>
            <a:r>
              <a:rPr lang="en-US" baseline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E1A54-542B-4798-81A3-04C9C0E42D9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1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6"/>
            <a:ext cx="7772400" cy="1470025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800" b="1">
                <a:solidFill>
                  <a:srgbClr val="004633"/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4633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USF2clr.vert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" y="0"/>
            <a:ext cx="1847659" cy="1295400"/>
          </a:xfrm>
          <a:prstGeom prst="rect">
            <a:avLst/>
          </a:prstGeom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8FCF8"/>
              </a:clrFrom>
              <a:clrTo>
                <a:srgbClr val="F8FCF8">
                  <a:alpha val="0"/>
                </a:srgbClr>
              </a:clrTo>
            </a:clrChange>
          </a:blip>
          <a:srcRect b="24913"/>
          <a:stretch>
            <a:fillRect/>
          </a:stretch>
        </p:blipFill>
        <p:spPr bwMode="auto">
          <a:xfrm>
            <a:off x="6861923" y="35860"/>
            <a:ext cx="2282079" cy="94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823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7B-BEE7-46AF-A670-C1ADD3779098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213E1-72BF-4306-B740-FA3CCBD58EF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5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654" y="1927082"/>
            <a:ext cx="7772400" cy="1470025"/>
          </a:xfrm>
          <a:noFill/>
        </p:spPr>
        <p:txBody>
          <a:bodyPr>
            <a:normAutofit/>
          </a:bodyPr>
          <a:lstStyle/>
          <a:p>
            <a:r>
              <a:rPr lang="en-US" dirty="0"/>
              <a:t>RF &amp; Microwave Power Amplifier Design</a:t>
            </a:r>
            <a:br>
              <a:rPr lang="en-US" dirty="0"/>
            </a:br>
            <a:r>
              <a:rPr lang="en-US" dirty="0"/>
              <a:t>Goals &amp; Stability Analysis- Spring 2019 </a:t>
            </a:r>
            <a:br>
              <a:rPr lang="en-US" dirty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04800" y="3466896"/>
            <a:ext cx="8458200" cy="1676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00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00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Eric Valentino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00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Information: </a:t>
            </a:r>
            <a:br>
              <a:rPr lang="en-US" sz="2000" b="1" dirty="0">
                <a:solidFill>
                  <a:srgbClr val="0000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000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evalentino@mail.usf.edu </a:t>
            </a:r>
          </a:p>
          <a:p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2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Project Specifications goals</a:t>
            </a:r>
            <a:br>
              <a:rPr lang="en-US" dirty="0"/>
            </a:br>
            <a:r>
              <a:rPr lang="en-US" dirty="0"/>
              <a:t>(1 slide) 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678E134-D097-427E-9786-2549B97CF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321125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94656315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079699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39817537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6811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 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Datasheet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3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P_out_max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 dBm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40.4 dBm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 dBm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3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Maximum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54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9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4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61498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5DBEE98-1456-4262-ABC7-871519A6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4391025"/>
            <a:ext cx="61055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4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A104-A7EA-4D37-81E4-897CFF84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Calculations</a:t>
            </a:r>
            <a:br>
              <a:rPr lang="en-US" dirty="0"/>
            </a:br>
            <a:r>
              <a:rPr lang="en-US" dirty="0"/>
              <a:t>(3-5 slides)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3E5A7-4C7E-42E6-A705-145BE4F35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Paste in your calculations using whatever combination of ADS , hand calculations, or computer-assisted approximate calculations, make sure you show the steps and equations you used as well as summarize your approximate design results for: </a:t>
            </a:r>
          </a:p>
          <a:p>
            <a:endParaRPr lang="en-US" i="1" dirty="0"/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the optimal load resistance (intrinsic plane) for maximum Class B power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the maximum linear and saturated power capability of the device assuming the supply voltage specified in your assignment.  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Fit an RLC model to S22 of the device model and estimate the complex load impedance/reflection coefficient that would maximize power at your design frequency and plot this on a Smith chart. 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Plot the 2dB “Cripps” load-pull contours on a 50 ohm chart at the intrinsic and extrinsic reference planes. 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Include your calculations into your PPT  from Step A1. 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33558-2DB1-48D9-BBD5-90C2D3EE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A37A8-5642-4265-A9E6-C78259D0B1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62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>
              <a:lumMod val="95000"/>
              <a:lumOff val="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95000"/>
              <a:lumOff val="5000"/>
            </a:schemeClr>
          </a:solidFill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1734</TotalTime>
  <Words>234</Words>
  <Application>Microsoft Office PowerPoint</Application>
  <PresentationFormat>On-screen Show (4:3)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Georgia</vt:lpstr>
      <vt:lpstr>Times New Roman</vt:lpstr>
      <vt:lpstr>1_Office Theme</vt:lpstr>
      <vt:lpstr>RF &amp; Microwave Power Amplifier Design Goals &amp; Stability Analysis- Spring 2019  </vt:lpstr>
      <vt:lpstr>Design Project Specifications goals (1 slide)  </vt:lpstr>
      <vt:lpstr>Calculations (3-5 slides) 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K-band Microfluidic Phase Shifter</dc:title>
  <dc:creator>Qaroot, Abdullah</dc:creator>
  <cp:lastModifiedBy>Valentino, Eric</cp:lastModifiedBy>
  <cp:revision>118</cp:revision>
  <dcterms:created xsi:type="dcterms:W3CDTF">2015-08-10T20:07:20Z</dcterms:created>
  <dcterms:modified xsi:type="dcterms:W3CDTF">2019-02-11T22:42:31Z</dcterms:modified>
</cp:coreProperties>
</file>