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I-DRAIN PROJECT SERVICE DESCRIPTION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Exhibit A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04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122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16537</TotalTime>
  <Words>6</Words>
  <Application>Microsoft Office PowerPoint</Application>
  <PresentationFormat>On-screen Show (4:3)</PresentationFormat>
  <Paragraphs>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I-DRAIN PROJECT SERVICE DESCRIPTION 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Eng. JOSEPH</dc:creator>
  <cp:lastModifiedBy>SUSANNA</cp:lastModifiedBy>
  <cp:revision>3</cp:revision>
  <dcterms:created xsi:type="dcterms:W3CDTF">2006-08-16T00:00:00Z</dcterms:created>
  <dcterms:modified xsi:type="dcterms:W3CDTF">2020-04-09T04:14:44Z</dcterms:modified>
</cp:coreProperties>
</file>