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8e7b9b58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8e7b9b5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8e7b9b5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8e7b9b5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8e7b9b5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8e7b9b5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8e7b9b5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8e7b9b5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8e7b9b5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8e7b9b5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88" y="69450"/>
            <a:ext cx="58304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50" y="400050"/>
            <a:ext cx="76200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650" y="152400"/>
            <a:ext cx="3776548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75" y="849363"/>
            <a:ext cx="4531851" cy="344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50" y="152400"/>
            <a:ext cx="59384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13" y="152400"/>
            <a:ext cx="59227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