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D286-F926-4B03-B3CF-C6FE361DADC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3F2-4F2E-4110-9A55-79858AC3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3F2-4F2E-4110-9A55-79858AC33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2BA5-1A8D-4E7E-B969-31D5D9E1C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757FF-315B-400E-8D8D-CC42C06C0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0033-93AA-4BC5-9C8B-D575F687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3B08-438E-4DC2-B772-8992C636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7AFE0-F4A2-46B1-BAD9-6B66D8B8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F1C8-F391-46FD-8A6E-7E02C268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A42CF-D6E1-4E94-B2ED-C54F1C63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3E5F-EE38-4F20-B97C-1582F933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64E4-8230-47A4-9E0E-214164F3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04C5-8561-445B-A8D8-BEE1AD21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5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56CA1-2C66-4146-A5DB-85D90A7CD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3B0F4-C0B9-4007-9892-5B6BF89B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4796-4C72-48BB-B0CE-0821C8E0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6192-28FC-4B4C-B6D9-B991FBCB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D1A4-D16D-4837-902D-A4967C19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3C69-CEC9-43C0-9530-D6631C7B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F5BC-3DB6-499A-992F-0495620D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FEE9-502F-4449-8437-5CD7793D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67B5-3C28-484A-B5D5-273AFF5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892C2-3F4E-4148-B1F9-1B1FC429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7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BA8C-D4A7-4C6F-9F25-B4423969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DB6A-1813-4F2C-B243-EC076A44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9A93-DCDE-4867-828D-BFA76CC9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1480-0B31-4AF3-B205-76021CB3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97B8-6CE9-4E65-9AB4-3F95DBEF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0F8F-D287-49DC-8B22-D1580FCD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D600-37FE-461B-A7B1-CF0F70921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E442-421B-47AC-B1D5-622C52AA3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35212-E5DC-47FC-937D-DF291CF7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259C2-2D4A-43DE-90F5-7756AF6D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3798-9DC4-41D9-9F05-69CDF478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0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ADD4-F863-4D55-854C-3D9D915D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6D73-5F6F-4A9C-BC7D-9BF996BE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A95F3-0B0B-4DC7-9A11-A9670E909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B28F-8E54-46C0-BC48-1E266BC6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C6F86-BB74-4446-A150-D31C3859D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641CB-9430-4DFB-8FDC-D3494398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7B795-DE14-43DB-9F16-7A8D2DD2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C71E0-5904-4BC4-87FE-B0364D33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47EF-1C5F-4CFE-AC0C-29D8A192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DF7A8-C553-403F-958C-129E1F50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230CC-D5F4-4550-A158-80E82B1D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81BE9-A3F7-4ED1-8FDF-898F1115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4B37C-ADFC-4E36-ACF4-972BE024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6A183-EDB9-43A1-A685-23EC0241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C6C9F-F933-4D72-806B-CCB5BF4A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7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3682-A283-4E23-B281-88FD3917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C949-B54F-4BFA-9CA8-26171DFD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CADA7-891C-4EBC-B65C-7086AB43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0017D-50FE-42D8-9616-16D4D0D7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788B9-B811-4CDA-9C47-A0D3A23C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F98FA-7DE2-4660-98DC-6B423121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4A73-947C-48AF-BDC9-7066AFF6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C371F-25B3-41EC-A13D-FF4616473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2A5F-A32F-4352-998E-ABB42BA3E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E8804-8CA7-4FD3-8163-ED13AC1A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0F33-0273-40A9-A773-C08BA69C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3D03F-80A8-43D5-95F3-36370618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AEF8E-6E95-4CC2-9044-E54B5B47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B564E-816E-4381-8C3D-CA4EF5FF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1C86-6875-4AE3-A38A-BA04B2FE6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5EC1-C6E1-40E2-B5FA-1296177D812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1AED1-31A9-417E-9CA3-E8201AA1C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94E-B7D9-4FA3-BA3B-BCF5327B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58D71-60AF-420A-B297-C0FDD00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118142AA-560C-4E0C-A87A-712678E0784D}"/>
              </a:ext>
            </a:extLst>
          </p:cNvPr>
          <p:cNvSpPr/>
          <p:nvPr/>
        </p:nvSpPr>
        <p:spPr>
          <a:xfrm>
            <a:off x="1645932" y="1702191"/>
            <a:ext cx="10019187" cy="2940146"/>
          </a:xfrm>
          <a:custGeom>
            <a:avLst/>
            <a:gdLst>
              <a:gd name="connsiteX0" fmla="*/ 8953434 w 10367877"/>
              <a:gd name="connsiteY0" fmla="*/ 0 h 3054028"/>
              <a:gd name="connsiteX1" fmla="*/ 10061390 w 10367877"/>
              <a:gd name="connsiteY1" fmla="*/ 1168654 h 3054028"/>
              <a:gd name="connsiteX2" fmla="*/ 9546680 w 10367877"/>
              <a:gd name="connsiteY2" fmla="*/ 1168654 h 3054028"/>
              <a:gd name="connsiteX3" fmla="*/ 4926584 w 10367877"/>
              <a:gd name="connsiteY3" fmla="*/ 2976820 h 3054028"/>
              <a:gd name="connsiteX4" fmla="*/ 7747216 w 10367877"/>
              <a:gd name="connsiteY4" fmla="*/ 1168654 h 3054028"/>
              <a:gd name="connsiteX5" fmla="*/ 7232505 w 10367877"/>
              <a:gd name="connsiteY5" fmla="*/ 1168654 h 3054028"/>
              <a:gd name="connsiteX6" fmla="*/ 8953434 w 10367877"/>
              <a:gd name="connsiteY6" fmla="*/ 0 h 3054028"/>
              <a:gd name="connsiteX0" fmla="*/ 4026851 w 10367877"/>
              <a:gd name="connsiteY0" fmla="*/ 3054028 h 3054028"/>
              <a:gd name="connsiteX1" fmla="*/ 0 w 10367877"/>
              <a:gd name="connsiteY1" fmla="*/ 0 h 3054028"/>
              <a:gd name="connsiteX2" fmla="*/ 1799464 w 10367877"/>
              <a:gd name="connsiteY2" fmla="*/ 0 h 3054028"/>
              <a:gd name="connsiteX3" fmla="*/ 5826315 w 10367877"/>
              <a:gd name="connsiteY3" fmla="*/ 3054028 h 3054028"/>
              <a:gd name="connsiteX4" fmla="*/ 4026851 w 10367877"/>
              <a:gd name="connsiteY4" fmla="*/ 3054028 h 3054028"/>
              <a:gd name="connsiteX0" fmla="*/ 4926583 w 10367877"/>
              <a:gd name="connsiteY0" fmla="*/ 2976820 h 3054028"/>
              <a:gd name="connsiteX1" fmla="*/ 7747215 w 10367877"/>
              <a:gd name="connsiteY1" fmla="*/ 1168654 h 3054028"/>
              <a:gd name="connsiteX2" fmla="*/ 7232505 w 10367877"/>
              <a:gd name="connsiteY2" fmla="*/ 1168654 h 3054028"/>
              <a:gd name="connsiteX3" fmla="*/ 8953434 w 10367877"/>
              <a:gd name="connsiteY3" fmla="*/ 0 h 3054028"/>
              <a:gd name="connsiteX4" fmla="*/ 10061390 w 10367877"/>
              <a:gd name="connsiteY4" fmla="*/ 1168654 h 3054028"/>
              <a:gd name="connsiteX5" fmla="*/ 9546680 w 10367877"/>
              <a:gd name="connsiteY5" fmla="*/ 1168654 h 3054028"/>
              <a:gd name="connsiteX6" fmla="*/ 5826316 w 10367877"/>
              <a:gd name="connsiteY6" fmla="*/ 3054028 h 3054028"/>
              <a:gd name="connsiteX7" fmla="*/ 4026851 w 10367877"/>
              <a:gd name="connsiteY7" fmla="*/ 3054028 h 3054028"/>
              <a:gd name="connsiteX8" fmla="*/ 0 w 10367877"/>
              <a:gd name="connsiteY8" fmla="*/ 0 h 3054028"/>
              <a:gd name="connsiteX9" fmla="*/ 1799464 w 10367877"/>
              <a:gd name="connsiteY9" fmla="*/ 0 h 3054028"/>
              <a:gd name="connsiteX10" fmla="*/ 5826315 w 10367877"/>
              <a:gd name="connsiteY10" fmla="*/ 3054028 h 3054028"/>
              <a:gd name="connsiteX0" fmla="*/ 8953434 w 10061390"/>
              <a:gd name="connsiteY0" fmla="*/ 0 h 3054404"/>
              <a:gd name="connsiteX1" fmla="*/ 10061390 w 10061390"/>
              <a:gd name="connsiteY1" fmla="*/ 1168654 h 3054404"/>
              <a:gd name="connsiteX2" fmla="*/ 9546680 w 10061390"/>
              <a:gd name="connsiteY2" fmla="*/ 1168654 h 3054404"/>
              <a:gd name="connsiteX3" fmla="*/ 4926584 w 10061390"/>
              <a:gd name="connsiteY3" fmla="*/ 2976820 h 3054404"/>
              <a:gd name="connsiteX4" fmla="*/ 7747216 w 10061390"/>
              <a:gd name="connsiteY4" fmla="*/ 1168654 h 3054404"/>
              <a:gd name="connsiteX5" fmla="*/ 7232505 w 10061390"/>
              <a:gd name="connsiteY5" fmla="*/ 1168654 h 3054404"/>
              <a:gd name="connsiteX6" fmla="*/ 8953434 w 10061390"/>
              <a:gd name="connsiteY6" fmla="*/ 0 h 3054404"/>
              <a:gd name="connsiteX0" fmla="*/ 4026851 w 10061390"/>
              <a:gd name="connsiteY0" fmla="*/ 3054028 h 3054404"/>
              <a:gd name="connsiteX1" fmla="*/ 0 w 10061390"/>
              <a:gd name="connsiteY1" fmla="*/ 0 h 3054404"/>
              <a:gd name="connsiteX2" fmla="*/ 1799464 w 10061390"/>
              <a:gd name="connsiteY2" fmla="*/ 0 h 3054404"/>
              <a:gd name="connsiteX3" fmla="*/ 5826315 w 10061390"/>
              <a:gd name="connsiteY3" fmla="*/ 3054028 h 3054404"/>
              <a:gd name="connsiteX4" fmla="*/ 4026851 w 10061390"/>
              <a:gd name="connsiteY4" fmla="*/ 3054028 h 3054404"/>
              <a:gd name="connsiteX0" fmla="*/ 4926583 w 10061390"/>
              <a:gd name="connsiteY0" fmla="*/ 2976820 h 3054404"/>
              <a:gd name="connsiteX1" fmla="*/ 7747215 w 10061390"/>
              <a:gd name="connsiteY1" fmla="*/ 1168654 h 3054404"/>
              <a:gd name="connsiteX2" fmla="*/ 7232505 w 10061390"/>
              <a:gd name="connsiteY2" fmla="*/ 1168654 h 3054404"/>
              <a:gd name="connsiteX3" fmla="*/ 8953434 w 10061390"/>
              <a:gd name="connsiteY3" fmla="*/ 0 h 3054404"/>
              <a:gd name="connsiteX4" fmla="*/ 10061390 w 10061390"/>
              <a:gd name="connsiteY4" fmla="*/ 1168654 h 3054404"/>
              <a:gd name="connsiteX5" fmla="*/ 9546680 w 10061390"/>
              <a:gd name="connsiteY5" fmla="*/ 1168654 h 3054404"/>
              <a:gd name="connsiteX6" fmla="*/ 5826316 w 10061390"/>
              <a:gd name="connsiteY6" fmla="*/ 3054028 h 3054404"/>
              <a:gd name="connsiteX7" fmla="*/ 4026851 w 10061390"/>
              <a:gd name="connsiteY7" fmla="*/ 3054028 h 3054404"/>
              <a:gd name="connsiteX8" fmla="*/ 0 w 10061390"/>
              <a:gd name="connsiteY8" fmla="*/ 0 h 3054404"/>
              <a:gd name="connsiteX9" fmla="*/ 1982344 w 10061390"/>
              <a:gd name="connsiteY9" fmla="*/ 858130 h 3054404"/>
              <a:gd name="connsiteX10" fmla="*/ 5826315 w 10061390"/>
              <a:gd name="connsiteY10" fmla="*/ 3054028 h 3054404"/>
              <a:gd name="connsiteX0" fmla="*/ 8953434 w 10061390"/>
              <a:gd name="connsiteY0" fmla="*/ 0 h 3054404"/>
              <a:gd name="connsiteX1" fmla="*/ 10061390 w 10061390"/>
              <a:gd name="connsiteY1" fmla="*/ 1168654 h 3054404"/>
              <a:gd name="connsiteX2" fmla="*/ 9546680 w 10061390"/>
              <a:gd name="connsiteY2" fmla="*/ 1168654 h 3054404"/>
              <a:gd name="connsiteX3" fmla="*/ 4926584 w 10061390"/>
              <a:gd name="connsiteY3" fmla="*/ 2976820 h 3054404"/>
              <a:gd name="connsiteX4" fmla="*/ 7747216 w 10061390"/>
              <a:gd name="connsiteY4" fmla="*/ 1168654 h 3054404"/>
              <a:gd name="connsiteX5" fmla="*/ 7232505 w 10061390"/>
              <a:gd name="connsiteY5" fmla="*/ 1168654 h 3054404"/>
              <a:gd name="connsiteX6" fmla="*/ 8953434 w 10061390"/>
              <a:gd name="connsiteY6" fmla="*/ 0 h 3054404"/>
              <a:gd name="connsiteX0" fmla="*/ 4026851 w 10061390"/>
              <a:gd name="connsiteY0" fmla="*/ 3054028 h 3054404"/>
              <a:gd name="connsiteX1" fmla="*/ 0 w 10061390"/>
              <a:gd name="connsiteY1" fmla="*/ 0 h 3054404"/>
              <a:gd name="connsiteX2" fmla="*/ 1968276 w 10061390"/>
              <a:gd name="connsiteY2" fmla="*/ 872197 h 3054404"/>
              <a:gd name="connsiteX3" fmla="*/ 5826315 w 10061390"/>
              <a:gd name="connsiteY3" fmla="*/ 3054028 h 3054404"/>
              <a:gd name="connsiteX4" fmla="*/ 4026851 w 10061390"/>
              <a:gd name="connsiteY4" fmla="*/ 3054028 h 3054404"/>
              <a:gd name="connsiteX0" fmla="*/ 4926583 w 10061390"/>
              <a:gd name="connsiteY0" fmla="*/ 2976820 h 3054404"/>
              <a:gd name="connsiteX1" fmla="*/ 7747215 w 10061390"/>
              <a:gd name="connsiteY1" fmla="*/ 1168654 h 3054404"/>
              <a:gd name="connsiteX2" fmla="*/ 7232505 w 10061390"/>
              <a:gd name="connsiteY2" fmla="*/ 1168654 h 3054404"/>
              <a:gd name="connsiteX3" fmla="*/ 8953434 w 10061390"/>
              <a:gd name="connsiteY3" fmla="*/ 0 h 3054404"/>
              <a:gd name="connsiteX4" fmla="*/ 10061390 w 10061390"/>
              <a:gd name="connsiteY4" fmla="*/ 1168654 h 3054404"/>
              <a:gd name="connsiteX5" fmla="*/ 9546680 w 10061390"/>
              <a:gd name="connsiteY5" fmla="*/ 1168654 h 3054404"/>
              <a:gd name="connsiteX6" fmla="*/ 5826316 w 10061390"/>
              <a:gd name="connsiteY6" fmla="*/ 3054028 h 3054404"/>
              <a:gd name="connsiteX7" fmla="*/ 4026851 w 10061390"/>
              <a:gd name="connsiteY7" fmla="*/ 3054028 h 3054404"/>
              <a:gd name="connsiteX8" fmla="*/ 0 w 10061390"/>
              <a:gd name="connsiteY8" fmla="*/ 0 h 3054404"/>
              <a:gd name="connsiteX9" fmla="*/ 1982344 w 10061390"/>
              <a:gd name="connsiteY9" fmla="*/ 858130 h 3054404"/>
              <a:gd name="connsiteX10" fmla="*/ 5826315 w 10061390"/>
              <a:gd name="connsiteY10" fmla="*/ 3054028 h 3054404"/>
              <a:gd name="connsiteX0" fmla="*/ 8953434 w 10061390"/>
              <a:gd name="connsiteY0" fmla="*/ 0 h 3054404"/>
              <a:gd name="connsiteX1" fmla="*/ 10061390 w 10061390"/>
              <a:gd name="connsiteY1" fmla="*/ 1168654 h 3054404"/>
              <a:gd name="connsiteX2" fmla="*/ 9546680 w 10061390"/>
              <a:gd name="connsiteY2" fmla="*/ 1168654 h 3054404"/>
              <a:gd name="connsiteX3" fmla="*/ 4926584 w 10061390"/>
              <a:gd name="connsiteY3" fmla="*/ 2976820 h 3054404"/>
              <a:gd name="connsiteX4" fmla="*/ 7747216 w 10061390"/>
              <a:gd name="connsiteY4" fmla="*/ 1168654 h 3054404"/>
              <a:gd name="connsiteX5" fmla="*/ 7232505 w 10061390"/>
              <a:gd name="connsiteY5" fmla="*/ 1168654 h 3054404"/>
              <a:gd name="connsiteX6" fmla="*/ 8953434 w 10061390"/>
              <a:gd name="connsiteY6" fmla="*/ 0 h 3054404"/>
              <a:gd name="connsiteX0" fmla="*/ 4026851 w 10061390"/>
              <a:gd name="connsiteY0" fmla="*/ 3054028 h 3054404"/>
              <a:gd name="connsiteX1" fmla="*/ 0 w 10061390"/>
              <a:gd name="connsiteY1" fmla="*/ 0 h 3054404"/>
              <a:gd name="connsiteX2" fmla="*/ 1968276 w 10061390"/>
              <a:gd name="connsiteY2" fmla="*/ 872197 h 3054404"/>
              <a:gd name="connsiteX3" fmla="*/ 5826315 w 10061390"/>
              <a:gd name="connsiteY3" fmla="*/ 3054028 h 3054404"/>
              <a:gd name="connsiteX4" fmla="*/ 4026851 w 10061390"/>
              <a:gd name="connsiteY4" fmla="*/ 3054028 h 3054404"/>
              <a:gd name="connsiteX0" fmla="*/ 4926583 w 10061390"/>
              <a:gd name="connsiteY0" fmla="*/ 2976820 h 3054404"/>
              <a:gd name="connsiteX1" fmla="*/ 7747215 w 10061390"/>
              <a:gd name="connsiteY1" fmla="*/ 1168654 h 3054404"/>
              <a:gd name="connsiteX2" fmla="*/ 7232505 w 10061390"/>
              <a:gd name="connsiteY2" fmla="*/ 1168654 h 3054404"/>
              <a:gd name="connsiteX3" fmla="*/ 8953434 w 10061390"/>
              <a:gd name="connsiteY3" fmla="*/ 0 h 3054404"/>
              <a:gd name="connsiteX4" fmla="*/ 10061390 w 10061390"/>
              <a:gd name="connsiteY4" fmla="*/ 1168654 h 3054404"/>
              <a:gd name="connsiteX5" fmla="*/ 9546680 w 10061390"/>
              <a:gd name="connsiteY5" fmla="*/ 1168654 h 3054404"/>
              <a:gd name="connsiteX6" fmla="*/ 5826316 w 10061390"/>
              <a:gd name="connsiteY6" fmla="*/ 3054028 h 3054404"/>
              <a:gd name="connsiteX7" fmla="*/ 4026851 w 10061390"/>
              <a:gd name="connsiteY7" fmla="*/ 3054028 h 3054404"/>
              <a:gd name="connsiteX8" fmla="*/ 42203 w 10061390"/>
              <a:gd name="connsiteY8" fmla="*/ 900332 h 3054404"/>
              <a:gd name="connsiteX9" fmla="*/ 1982344 w 10061390"/>
              <a:gd name="connsiteY9" fmla="*/ 858130 h 3054404"/>
              <a:gd name="connsiteX10" fmla="*/ 5826315 w 10061390"/>
              <a:gd name="connsiteY10" fmla="*/ 3054028 h 3054404"/>
              <a:gd name="connsiteX0" fmla="*/ 8911231 w 10019187"/>
              <a:gd name="connsiteY0" fmla="*/ 0 h 3054404"/>
              <a:gd name="connsiteX1" fmla="*/ 10019187 w 10019187"/>
              <a:gd name="connsiteY1" fmla="*/ 1168654 h 3054404"/>
              <a:gd name="connsiteX2" fmla="*/ 9504477 w 10019187"/>
              <a:gd name="connsiteY2" fmla="*/ 1168654 h 3054404"/>
              <a:gd name="connsiteX3" fmla="*/ 4884381 w 10019187"/>
              <a:gd name="connsiteY3" fmla="*/ 2976820 h 3054404"/>
              <a:gd name="connsiteX4" fmla="*/ 7705013 w 10019187"/>
              <a:gd name="connsiteY4" fmla="*/ 1168654 h 3054404"/>
              <a:gd name="connsiteX5" fmla="*/ 7190302 w 10019187"/>
              <a:gd name="connsiteY5" fmla="*/ 1168654 h 3054404"/>
              <a:gd name="connsiteX6" fmla="*/ 8911231 w 10019187"/>
              <a:gd name="connsiteY6" fmla="*/ 0 h 3054404"/>
              <a:gd name="connsiteX0" fmla="*/ 3984648 w 10019187"/>
              <a:gd name="connsiteY0" fmla="*/ 3054028 h 3054404"/>
              <a:gd name="connsiteX1" fmla="*/ 14067 w 10019187"/>
              <a:gd name="connsiteY1" fmla="*/ 886264 h 3054404"/>
              <a:gd name="connsiteX2" fmla="*/ 1926073 w 10019187"/>
              <a:gd name="connsiteY2" fmla="*/ 872197 h 3054404"/>
              <a:gd name="connsiteX3" fmla="*/ 5784112 w 10019187"/>
              <a:gd name="connsiteY3" fmla="*/ 3054028 h 3054404"/>
              <a:gd name="connsiteX4" fmla="*/ 3984648 w 10019187"/>
              <a:gd name="connsiteY4" fmla="*/ 3054028 h 3054404"/>
              <a:gd name="connsiteX0" fmla="*/ 4884380 w 10019187"/>
              <a:gd name="connsiteY0" fmla="*/ 2976820 h 3054404"/>
              <a:gd name="connsiteX1" fmla="*/ 7705012 w 10019187"/>
              <a:gd name="connsiteY1" fmla="*/ 1168654 h 3054404"/>
              <a:gd name="connsiteX2" fmla="*/ 7190302 w 10019187"/>
              <a:gd name="connsiteY2" fmla="*/ 1168654 h 3054404"/>
              <a:gd name="connsiteX3" fmla="*/ 8911231 w 10019187"/>
              <a:gd name="connsiteY3" fmla="*/ 0 h 3054404"/>
              <a:gd name="connsiteX4" fmla="*/ 10019187 w 10019187"/>
              <a:gd name="connsiteY4" fmla="*/ 1168654 h 3054404"/>
              <a:gd name="connsiteX5" fmla="*/ 9504477 w 10019187"/>
              <a:gd name="connsiteY5" fmla="*/ 1168654 h 3054404"/>
              <a:gd name="connsiteX6" fmla="*/ 5784113 w 10019187"/>
              <a:gd name="connsiteY6" fmla="*/ 3054028 h 3054404"/>
              <a:gd name="connsiteX7" fmla="*/ 3984648 w 10019187"/>
              <a:gd name="connsiteY7" fmla="*/ 3054028 h 3054404"/>
              <a:gd name="connsiteX8" fmla="*/ 0 w 10019187"/>
              <a:gd name="connsiteY8" fmla="*/ 900332 h 3054404"/>
              <a:gd name="connsiteX9" fmla="*/ 1940141 w 10019187"/>
              <a:gd name="connsiteY9" fmla="*/ 858130 h 3054404"/>
              <a:gd name="connsiteX10" fmla="*/ 5784112 w 10019187"/>
              <a:gd name="connsiteY10" fmla="*/ 3054028 h 305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19187" h="3054404" stroke="0" extrusionOk="0">
                <a:moveTo>
                  <a:pt x="8911231" y="0"/>
                </a:moveTo>
                <a:lnTo>
                  <a:pt x="10019187" y="1168654"/>
                </a:lnTo>
                <a:lnTo>
                  <a:pt x="9504477" y="1168654"/>
                </a:lnTo>
                <a:cubicBezTo>
                  <a:pt x="8752493" y="2545619"/>
                  <a:pt x="6799849" y="3309825"/>
                  <a:pt x="4884381" y="2976820"/>
                </a:cubicBezTo>
                <a:cubicBezTo>
                  <a:pt x="6155084" y="2755908"/>
                  <a:pt x="7206155" y="2082119"/>
                  <a:pt x="7705013" y="1168654"/>
                </a:cubicBezTo>
                <a:lnTo>
                  <a:pt x="7190302" y="1168654"/>
                </a:lnTo>
                <a:lnTo>
                  <a:pt x="8911231" y="0"/>
                </a:lnTo>
                <a:close/>
              </a:path>
              <a:path w="10019187" h="3054404" fill="darkenLess" stroke="0" extrusionOk="0">
                <a:moveTo>
                  <a:pt x="3984648" y="3054028"/>
                </a:moveTo>
                <a:cubicBezTo>
                  <a:pt x="1760680" y="3054028"/>
                  <a:pt x="14067" y="2572957"/>
                  <a:pt x="14067" y="886264"/>
                </a:cubicBezTo>
                <a:lnTo>
                  <a:pt x="1926073" y="872197"/>
                </a:lnTo>
                <a:cubicBezTo>
                  <a:pt x="1926073" y="2558890"/>
                  <a:pt x="3560144" y="3054028"/>
                  <a:pt x="5784112" y="3054028"/>
                </a:cubicBezTo>
                <a:lnTo>
                  <a:pt x="3984648" y="3054028"/>
                </a:lnTo>
                <a:close/>
              </a:path>
              <a:path w="10019187" h="3054404" fill="none" extrusionOk="0">
                <a:moveTo>
                  <a:pt x="4884380" y="2976820"/>
                </a:moveTo>
                <a:cubicBezTo>
                  <a:pt x="6155083" y="2755908"/>
                  <a:pt x="7206154" y="2082119"/>
                  <a:pt x="7705012" y="1168654"/>
                </a:cubicBezTo>
                <a:lnTo>
                  <a:pt x="7190302" y="1168654"/>
                </a:lnTo>
                <a:lnTo>
                  <a:pt x="8911231" y="0"/>
                </a:lnTo>
                <a:lnTo>
                  <a:pt x="10019187" y="1168654"/>
                </a:lnTo>
                <a:lnTo>
                  <a:pt x="9504477" y="1168654"/>
                </a:lnTo>
                <a:cubicBezTo>
                  <a:pt x="8881221" y="2309904"/>
                  <a:pt x="7412859" y="3054028"/>
                  <a:pt x="5784113" y="3054028"/>
                </a:cubicBezTo>
                <a:lnTo>
                  <a:pt x="3984648" y="3054028"/>
                </a:lnTo>
                <a:cubicBezTo>
                  <a:pt x="1760680" y="3054028"/>
                  <a:pt x="0" y="2587025"/>
                  <a:pt x="0" y="900332"/>
                </a:cubicBezTo>
                <a:cubicBezTo>
                  <a:pt x="599821" y="900332"/>
                  <a:pt x="1340320" y="858130"/>
                  <a:pt x="1940141" y="858130"/>
                </a:cubicBezTo>
                <a:cubicBezTo>
                  <a:pt x="1940141" y="2544823"/>
                  <a:pt x="3560144" y="3054028"/>
                  <a:pt x="5784112" y="3054028"/>
                </a:cubicBezTo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8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E115EC-820C-4271-B852-6AB849758A1E}"/>
              </a:ext>
            </a:extLst>
          </p:cNvPr>
          <p:cNvCxnSpPr>
            <a:cxnSpLocks/>
          </p:cNvCxnSpPr>
          <p:nvPr/>
        </p:nvCxnSpPr>
        <p:spPr>
          <a:xfrm flipH="1">
            <a:off x="943899" y="3854548"/>
            <a:ext cx="10868882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F6CC874-3842-4275-9F1D-7F1E4548DAF3}"/>
              </a:ext>
            </a:extLst>
          </p:cNvPr>
          <p:cNvSpPr/>
          <p:nvPr/>
        </p:nvSpPr>
        <p:spPr>
          <a:xfrm>
            <a:off x="1712326" y="3187663"/>
            <a:ext cx="2139718" cy="810517"/>
          </a:xfrm>
          <a:custGeom>
            <a:avLst/>
            <a:gdLst>
              <a:gd name="connsiteX0" fmla="*/ 0 w 2139718"/>
              <a:gd name="connsiteY0" fmla="*/ 135089 h 810517"/>
              <a:gd name="connsiteX1" fmla="*/ 135089 w 2139718"/>
              <a:gd name="connsiteY1" fmla="*/ 0 h 810517"/>
              <a:gd name="connsiteX2" fmla="*/ 2004629 w 2139718"/>
              <a:gd name="connsiteY2" fmla="*/ 0 h 810517"/>
              <a:gd name="connsiteX3" fmla="*/ 2139718 w 2139718"/>
              <a:gd name="connsiteY3" fmla="*/ 135089 h 810517"/>
              <a:gd name="connsiteX4" fmla="*/ 2139718 w 2139718"/>
              <a:gd name="connsiteY4" fmla="*/ 675428 h 810517"/>
              <a:gd name="connsiteX5" fmla="*/ 2004629 w 2139718"/>
              <a:gd name="connsiteY5" fmla="*/ 810517 h 810517"/>
              <a:gd name="connsiteX6" fmla="*/ 135089 w 2139718"/>
              <a:gd name="connsiteY6" fmla="*/ 810517 h 810517"/>
              <a:gd name="connsiteX7" fmla="*/ 0 w 2139718"/>
              <a:gd name="connsiteY7" fmla="*/ 675428 h 810517"/>
              <a:gd name="connsiteX8" fmla="*/ 0 w 2139718"/>
              <a:gd name="connsiteY8" fmla="*/ 135089 h 81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718" h="810517">
                <a:moveTo>
                  <a:pt x="0" y="135089"/>
                </a:moveTo>
                <a:cubicBezTo>
                  <a:pt x="0" y="60481"/>
                  <a:pt x="60481" y="0"/>
                  <a:pt x="135089" y="0"/>
                </a:cubicBezTo>
                <a:lnTo>
                  <a:pt x="2004629" y="0"/>
                </a:lnTo>
                <a:cubicBezTo>
                  <a:pt x="2079237" y="0"/>
                  <a:pt x="2139718" y="60481"/>
                  <a:pt x="2139718" y="135089"/>
                </a:cubicBezTo>
                <a:lnTo>
                  <a:pt x="2139718" y="675428"/>
                </a:lnTo>
                <a:cubicBezTo>
                  <a:pt x="2139718" y="750036"/>
                  <a:pt x="2079237" y="810517"/>
                  <a:pt x="2004629" y="810517"/>
                </a:cubicBezTo>
                <a:lnTo>
                  <a:pt x="135089" y="810517"/>
                </a:lnTo>
                <a:cubicBezTo>
                  <a:pt x="60481" y="810517"/>
                  <a:pt x="0" y="750036"/>
                  <a:pt x="0" y="675428"/>
                </a:cubicBezTo>
                <a:lnTo>
                  <a:pt x="0" y="135089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4336" tIns="104336" rIns="104336" bIns="104336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Pre-1945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to </a:t>
            </a:r>
            <a:r>
              <a:rPr lang="en-US" sz="1700" kern="1200" dirty="0"/>
              <a:t>1970s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9B79B7-DB88-4982-8A41-98501113D2B3}"/>
              </a:ext>
            </a:extLst>
          </p:cNvPr>
          <p:cNvSpPr/>
          <p:nvPr/>
        </p:nvSpPr>
        <p:spPr>
          <a:xfrm>
            <a:off x="5165963" y="3624670"/>
            <a:ext cx="2139718" cy="810517"/>
          </a:xfrm>
          <a:custGeom>
            <a:avLst/>
            <a:gdLst>
              <a:gd name="connsiteX0" fmla="*/ 0 w 2139718"/>
              <a:gd name="connsiteY0" fmla="*/ 135089 h 810517"/>
              <a:gd name="connsiteX1" fmla="*/ 135089 w 2139718"/>
              <a:gd name="connsiteY1" fmla="*/ 0 h 810517"/>
              <a:gd name="connsiteX2" fmla="*/ 2004629 w 2139718"/>
              <a:gd name="connsiteY2" fmla="*/ 0 h 810517"/>
              <a:gd name="connsiteX3" fmla="*/ 2139718 w 2139718"/>
              <a:gd name="connsiteY3" fmla="*/ 135089 h 810517"/>
              <a:gd name="connsiteX4" fmla="*/ 2139718 w 2139718"/>
              <a:gd name="connsiteY4" fmla="*/ 675428 h 810517"/>
              <a:gd name="connsiteX5" fmla="*/ 2004629 w 2139718"/>
              <a:gd name="connsiteY5" fmla="*/ 810517 h 810517"/>
              <a:gd name="connsiteX6" fmla="*/ 135089 w 2139718"/>
              <a:gd name="connsiteY6" fmla="*/ 810517 h 810517"/>
              <a:gd name="connsiteX7" fmla="*/ 0 w 2139718"/>
              <a:gd name="connsiteY7" fmla="*/ 675428 h 810517"/>
              <a:gd name="connsiteX8" fmla="*/ 0 w 2139718"/>
              <a:gd name="connsiteY8" fmla="*/ 135089 h 81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718" h="810517">
                <a:moveTo>
                  <a:pt x="0" y="135089"/>
                </a:moveTo>
                <a:cubicBezTo>
                  <a:pt x="0" y="60481"/>
                  <a:pt x="60481" y="0"/>
                  <a:pt x="135089" y="0"/>
                </a:cubicBezTo>
                <a:lnTo>
                  <a:pt x="2004629" y="0"/>
                </a:lnTo>
                <a:cubicBezTo>
                  <a:pt x="2079237" y="0"/>
                  <a:pt x="2139718" y="60481"/>
                  <a:pt x="2139718" y="135089"/>
                </a:cubicBezTo>
                <a:lnTo>
                  <a:pt x="2139718" y="675428"/>
                </a:lnTo>
                <a:cubicBezTo>
                  <a:pt x="2139718" y="750036"/>
                  <a:pt x="2079237" y="810517"/>
                  <a:pt x="2004629" y="810517"/>
                </a:cubicBezTo>
                <a:lnTo>
                  <a:pt x="135089" y="810517"/>
                </a:lnTo>
                <a:cubicBezTo>
                  <a:pt x="60481" y="810517"/>
                  <a:pt x="0" y="750036"/>
                  <a:pt x="0" y="675428"/>
                </a:cubicBezTo>
                <a:lnTo>
                  <a:pt x="0" y="135089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4336" tIns="104336" rIns="104336" bIns="104336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1980s to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1990s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2635BA-FF47-4E0A-8934-C23140E12E4F}"/>
              </a:ext>
            </a:extLst>
          </p:cNvPr>
          <p:cNvSpPr/>
          <p:nvPr/>
        </p:nvSpPr>
        <p:spPr>
          <a:xfrm>
            <a:off x="8633716" y="3189031"/>
            <a:ext cx="2139718" cy="810517"/>
          </a:xfrm>
          <a:custGeom>
            <a:avLst/>
            <a:gdLst>
              <a:gd name="connsiteX0" fmla="*/ 0 w 2139718"/>
              <a:gd name="connsiteY0" fmla="*/ 135089 h 810517"/>
              <a:gd name="connsiteX1" fmla="*/ 135089 w 2139718"/>
              <a:gd name="connsiteY1" fmla="*/ 0 h 810517"/>
              <a:gd name="connsiteX2" fmla="*/ 2004629 w 2139718"/>
              <a:gd name="connsiteY2" fmla="*/ 0 h 810517"/>
              <a:gd name="connsiteX3" fmla="*/ 2139718 w 2139718"/>
              <a:gd name="connsiteY3" fmla="*/ 135089 h 810517"/>
              <a:gd name="connsiteX4" fmla="*/ 2139718 w 2139718"/>
              <a:gd name="connsiteY4" fmla="*/ 675428 h 810517"/>
              <a:gd name="connsiteX5" fmla="*/ 2004629 w 2139718"/>
              <a:gd name="connsiteY5" fmla="*/ 810517 h 810517"/>
              <a:gd name="connsiteX6" fmla="*/ 135089 w 2139718"/>
              <a:gd name="connsiteY6" fmla="*/ 810517 h 810517"/>
              <a:gd name="connsiteX7" fmla="*/ 0 w 2139718"/>
              <a:gd name="connsiteY7" fmla="*/ 675428 h 810517"/>
              <a:gd name="connsiteX8" fmla="*/ 0 w 2139718"/>
              <a:gd name="connsiteY8" fmla="*/ 135089 h 81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718" h="810517">
                <a:moveTo>
                  <a:pt x="0" y="135089"/>
                </a:moveTo>
                <a:cubicBezTo>
                  <a:pt x="0" y="60481"/>
                  <a:pt x="60481" y="0"/>
                  <a:pt x="135089" y="0"/>
                </a:cubicBezTo>
                <a:lnTo>
                  <a:pt x="2004629" y="0"/>
                </a:lnTo>
                <a:cubicBezTo>
                  <a:pt x="2079237" y="0"/>
                  <a:pt x="2139718" y="60481"/>
                  <a:pt x="2139718" y="135089"/>
                </a:cubicBezTo>
                <a:lnTo>
                  <a:pt x="2139718" y="675428"/>
                </a:lnTo>
                <a:cubicBezTo>
                  <a:pt x="2139718" y="750036"/>
                  <a:pt x="2079237" y="810517"/>
                  <a:pt x="2004629" y="810517"/>
                </a:cubicBezTo>
                <a:lnTo>
                  <a:pt x="135089" y="810517"/>
                </a:lnTo>
                <a:cubicBezTo>
                  <a:pt x="60481" y="810517"/>
                  <a:pt x="0" y="750036"/>
                  <a:pt x="0" y="675428"/>
                </a:cubicBezTo>
                <a:lnTo>
                  <a:pt x="0" y="135089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4336" tIns="104336" rIns="104336" bIns="104336" numCol="1" spcCol="127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kern="1200" dirty="0"/>
              <a:t>2000s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kern="1200" dirty="0"/>
              <a:t>Present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50000-BDC2-4793-B002-2B00EFC798C6}"/>
              </a:ext>
            </a:extLst>
          </p:cNvPr>
          <p:cNvSpPr txBox="1"/>
          <p:nvPr/>
        </p:nvSpPr>
        <p:spPr>
          <a:xfrm>
            <a:off x="1249685" y="267786"/>
            <a:ext cx="3141788" cy="594360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94387050">
                  <a:custGeom>
                    <a:avLst/>
                    <a:gdLst>
                      <a:gd name="connsiteX0" fmla="*/ 0 w 3043312"/>
                      <a:gd name="connsiteY0" fmla="*/ 0 h 5986254"/>
                      <a:gd name="connsiteX1" fmla="*/ 608662 w 3043312"/>
                      <a:gd name="connsiteY1" fmla="*/ 0 h 5986254"/>
                      <a:gd name="connsiteX2" fmla="*/ 1247758 w 3043312"/>
                      <a:gd name="connsiteY2" fmla="*/ 0 h 5986254"/>
                      <a:gd name="connsiteX3" fmla="*/ 1917287 w 3043312"/>
                      <a:gd name="connsiteY3" fmla="*/ 0 h 5986254"/>
                      <a:gd name="connsiteX4" fmla="*/ 3043312 w 3043312"/>
                      <a:gd name="connsiteY4" fmla="*/ 0 h 5986254"/>
                      <a:gd name="connsiteX5" fmla="*/ 3043312 w 3043312"/>
                      <a:gd name="connsiteY5" fmla="*/ 725002 h 5986254"/>
                      <a:gd name="connsiteX6" fmla="*/ 3043312 w 3043312"/>
                      <a:gd name="connsiteY6" fmla="*/ 1390141 h 5986254"/>
                      <a:gd name="connsiteX7" fmla="*/ 3043312 w 3043312"/>
                      <a:gd name="connsiteY7" fmla="*/ 2115143 h 5986254"/>
                      <a:gd name="connsiteX8" fmla="*/ 3043312 w 3043312"/>
                      <a:gd name="connsiteY8" fmla="*/ 2840145 h 5986254"/>
                      <a:gd name="connsiteX9" fmla="*/ 3043312 w 3043312"/>
                      <a:gd name="connsiteY9" fmla="*/ 3385559 h 5986254"/>
                      <a:gd name="connsiteX10" fmla="*/ 3043312 w 3043312"/>
                      <a:gd name="connsiteY10" fmla="*/ 3871111 h 5986254"/>
                      <a:gd name="connsiteX11" fmla="*/ 3043312 w 3043312"/>
                      <a:gd name="connsiteY11" fmla="*/ 4596113 h 5986254"/>
                      <a:gd name="connsiteX12" fmla="*/ 3043312 w 3043312"/>
                      <a:gd name="connsiteY12" fmla="*/ 5081665 h 5986254"/>
                      <a:gd name="connsiteX13" fmla="*/ 3043312 w 3043312"/>
                      <a:gd name="connsiteY13" fmla="*/ 5986254 h 5986254"/>
                      <a:gd name="connsiteX14" fmla="*/ 2373783 w 3043312"/>
                      <a:gd name="connsiteY14" fmla="*/ 5986254 h 5986254"/>
                      <a:gd name="connsiteX15" fmla="*/ 1734688 w 3043312"/>
                      <a:gd name="connsiteY15" fmla="*/ 5986254 h 5986254"/>
                      <a:gd name="connsiteX16" fmla="*/ 1217325 w 3043312"/>
                      <a:gd name="connsiteY16" fmla="*/ 5986254 h 5986254"/>
                      <a:gd name="connsiteX17" fmla="*/ 669529 w 3043312"/>
                      <a:gd name="connsiteY17" fmla="*/ 5986254 h 5986254"/>
                      <a:gd name="connsiteX18" fmla="*/ 0 w 3043312"/>
                      <a:gd name="connsiteY18" fmla="*/ 5986254 h 5986254"/>
                      <a:gd name="connsiteX19" fmla="*/ 0 w 3043312"/>
                      <a:gd name="connsiteY19" fmla="*/ 5321115 h 5986254"/>
                      <a:gd name="connsiteX20" fmla="*/ 0 w 3043312"/>
                      <a:gd name="connsiteY20" fmla="*/ 4596113 h 5986254"/>
                      <a:gd name="connsiteX21" fmla="*/ 0 w 3043312"/>
                      <a:gd name="connsiteY21" fmla="*/ 3930973 h 5986254"/>
                      <a:gd name="connsiteX22" fmla="*/ 0 w 3043312"/>
                      <a:gd name="connsiteY22" fmla="*/ 3146109 h 5986254"/>
                      <a:gd name="connsiteX23" fmla="*/ 0 w 3043312"/>
                      <a:gd name="connsiteY23" fmla="*/ 2480970 h 5986254"/>
                      <a:gd name="connsiteX24" fmla="*/ 0 w 3043312"/>
                      <a:gd name="connsiteY24" fmla="*/ 1755968 h 5986254"/>
                      <a:gd name="connsiteX25" fmla="*/ 0 w 3043312"/>
                      <a:gd name="connsiteY25" fmla="*/ 1030966 h 5986254"/>
                      <a:gd name="connsiteX26" fmla="*/ 0 w 3043312"/>
                      <a:gd name="connsiteY26" fmla="*/ 0 h 5986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043312" h="5986254" extrusionOk="0">
                        <a:moveTo>
                          <a:pt x="0" y="0"/>
                        </a:moveTo>
                        <a:cubicBezTo>
                          <a:pt x="144843" y="-3254"/>
                          <a:pt x="331671" y="-26919"/>
                          <a:pt x="608662" y="0"/>
                        </a:cubicBezTo>
                        <a:cubicBezTo>
                          <a:pt x="885653" y="26919"/>
                          <a:pt x="1078324" y="13076"/>
                          <a:pt x="1247758" y="0"/>
                        </a:cubicBezTo>
                        <a:cubicBezTo>
                          <a:pt x="1417192" y="-13076"/>
                          <a:pt x="1673296" y="18903"/>
                          <a:pt x="1917287" y="0"/>
                        </a:cubicBezTo>
                        <a:cubicBezTo>
                          <a:pt x="2161278" y="-18903"/>
                          <a:pt x="2554528" y="-24936"/>
                          <a:pt x="3043312" y="0"/>
                        </a:cubicBezTo>
                        <a:cubicBezTo>
                          <a:pt x="3068334" y="191702"/>
                          <a:pt x="3026962" y="420566"/>
                          <a:pt x="3043312" y="725002"/>
                        </a:cubicBezTo>
                        <a:cubicBezTo>
                          <a:pt x="3059662" y="1029438"/>
                          <a:pt x="3017846" y="1141375"/>
                          <a:pt x="3043312" y="1390141"/>
                        </a:cubicBezTo>
                        <a:cubicBezTo>
                          <a:pt x="3068778" y="1638907"/>
                          <a:pt x="3056966" y="1857166"/>
                          <a:pt x="3043312" y="2115143"/>
                        </a:cubicBezTo>
                        <a:cubicBezTo>
                          <a:pt x="3029658" y="2373120"/>
                          <a:pt x="3070667" y="2598991"/>
                          <a:pt x="3043312" y="2840145"/>
                        </a:cubicBezTo>
                        <a:cubicBezTo>
                          <a:pt x="3015957" y="3081299"/>
                          <a:pt x="3046442" y="3117142"/>
                          <a:pt x="3043312" y="3385559"/>
                        </a:cubicBezTo>
                        <a:cubicBezTo>
                          <a:pt x="3040182" y="3653976"/>
                          <a:pt x="3042033" y="3707301"/>
                          <a:pt x="3043312" y="3871111"/>
                        </a:cubicBezTo>
                        <a:cubicBezTo>
                          <a:pt x="3044591" y="4034921"/>
                          <a:pt x="3045459" y="4276224"/>
                          <a:pt x="3043312" y="4596113"/>
                        </a:cubicBezTo>
                        <a:cubicBezTo>
                          <a:pt x="3041165" y="4916002"/>
                          <a:pt x="3049296" y="4961983"/>
                          <a:pt x="3043312" y="5081665"/>
                        </a:cubicBezTo>
                        <a:cubicBezTo>
                          <a:pt x="3037328" y="5201347"/>
                          <a:pt x="3056949" y="5708207"/>
                          <a:pt x="3043312" y="5986254"/>
                        </a:cubicBezTo>
                        <a:cubicBezTo>
                          <a:pt x="2819758" y="5985376"/>
                          <a:pt x="2576742" y="5976583"/>
                          <a:pt x="2373783" y="5986254"/>
                        </a:cubicBezTo>
                        <a:cubicBezTo>
                          <a:pt x="2170824" y="5995925"/>
                          <a:pt x="2018578" y="5974025"/>
                          <a:pt x="1734688" y="5986254"/>
                        </a:cubicBezTo>
                        <a:cubicBezTo>
                          <a:pt x="1450798" y="5998483"/>
                          <a:pt x="1367193" y="5963160"/>
                          <a:pt x="1217325" y="5986254"/>
                        </a:cubicBezTo>
                        <a:cubicBezTo>
                          <a:pt x="1067457" y="6009348"/>
                          <a:pt x="889413" y="5963541"/>
                          <a:pt x="669529" y="5986254"/>
                        </a:cubicBezTo>
                        <a:cubicBezTo>
                          <a:pt x="449645" y="6008967"/>
                          <a:pt x="285234" y="5996104"/>
                          <a:pt x="0" y="5986254"/>
                        </a:cubicBezTo>
                        <a:cubicBezTo>
                          <a:pt x="11290" y="5790626"/>
                          <a:pt x="-26947" y="5529043"/>
                          <a:pt x="0" y="5321115"/>
                        </a:cubicBezTo>
                        <a:cubicBezTo>
                          <a:pt x="26947" y="5113187"/>
                          <a:pt x="-20561" y="4743226"/>
                          <a:pt x="0" y="4596113"/>
                        </a:cubicBezTo>
                        <a:cubicBezTo>
                          <a:pt x="20561" y="4449000"/>
                          <a:pt x="19767" y="4177915"/>
                          <a:pt x="0" y="3930973"/>
                        </a:cubicBezTo>
                        <a:cubicBezTo>
                          <a:pt x="-19767" y="3684031"/>
                          <a:pt x="-15688" y="3458291"/>
                          <a:pt x="0" y="3146109"/>
                        </a:cubicBezTo>
                        <a:cubicBezTo>
                          <a:pt x="15688" y="2833927"/>
                          <a:pt x="19625" y="2754947"/>
                          <a:pt x="0" y="2480970"/>
                        </a:cubicBezTo>
                        <a:cubicBezTo>
                          <a:pt x="-19625" y="2206993"/>
                          <a:pt x="123" y="2035859"/>
                          <a:pt x="0" y="1755968"/>
                        </a:cubicBezTo>
                        <a:cubicBezTo>
                          <a:pt x="-123" y="1476077"/>
                          <a:pt x="-16040" y="1388737"/>
                          <a:pt x="0" y="1030966"/>
                        </a:cubicBezTo>
                        <a:cubicBezTo>
                          <a:pt x="16040" y="673195"/>
                          <a:pt x="-33776" y="3617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State-led Model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Large-scale public works for economic growth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Financing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Increase in public spending</a:t>
            </a:r>
            <a:endParaRPr lang="en-US" b="0" dirty="0">
              <a:effectLst/>
            </a:endParaRPr>
          </a:p>
          <a:p>
            <a:r>
              <a:rPr lang="en-US" sz="1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Trend(s)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Rapid urbanization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Colonial Powers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3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National governments and SOEs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3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IFIs</a:t>
            </a:r>
            <a:endParaRPr lang="en-US" sz="1800" i="0" u="none" strike="noStrik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30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1EAC0-6743-49F8-8C07-576A39346B2E}"/>
              </a:ext>
            </a:extLst>
          </p:cNvPr>
          <p:cNvSpPr txBox="1"/>
          <p:nvPr/>
        </p:nvSpPr>
        <p:spPr>
          <a:xfrm>
            <a:off x="4560290" y="274323"/>
            <a:ext cx="3402032" cy="594360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31649145">
                  <a:custGeom>
                    <a:avLst/>
                    <a:gdLst>
                      <a:gd name="connsiteX0" fmla="*/ 0 w 3402032"/>
                      <a:gd name="connsiteY0" fmla="*/ 0 h 5909310"/>
                      <a:gd name="connsiteX1" fmla="*/ 646386 w 3402032"/>
                      <a:gd name="connsiteY1" fmla="*/ 0 h 5909310"/>
                      <a:gd name="connsiteX2" fmla="*/ 1292772 w 3402032"/>
                      <a:gd name="connsiteY2" fmla="*/ 0 h 5909310"/>
                      <a:gd name="connsiteX3" fmla="*/ 1905138 w 3402032"/>
                      <a:gd name="connsiteY3" fmla="*/ 0 h 5909310"/>
                      <a:gd name="connsiteX4" fmla="*/ 2653585 w 3402032"/>
                      <a:gd name="connsiteY4" fmla="*/ 0 h 5909310"/>
                      <a:gd name="connsiteX5" fmla="*/ 3402032 w 3402032"/>
                      <a:gd name="connsiteY5" fmla="*/ 0 h 5909310"/>
                      <a:gd name="connsiteX6" fmla="*/ 3402032 w 3402032"/>
                      <a:gd name="connsiteY6" fmla="*/ 479311 h 5909310"/>
                      <a:gd name="connsiteX7" fmla="*/ 3402032 w 3402032"/>
                      <a:gd name="connsiteY7" fmla="*/ 1017715 h 5909310"/>
                      <a:gd name="connsiteX8" fmla="*/ 3402032 w 3402032"/>
                      <a:gd name="connsiteY8" fmla="*/ 1497025 h 5909310"/>
                      <a:gd name="connsiteX9" fmla="*/ 3402032 w 3402032"/>
                      <a:gd name="connsiteY9" fmla="*/ 2271801 h 5909310"/>
                      <a:gd name="connsiteX10" fmla="*/ 3402032 w 3402032"/>
                      <a:gd name="connsiteY10" fmla="*/ 2810205 h 5909310"/>
                      <a:gd name="connsiteX11" fmla="*/ 3402032 w 3402032"/>
                      <a:gd name="connsiteY11" fmla="*/ 3466795 h 5909310"/>
                      <a:gd name="connsiteX12" fmla="*/ 3402032 w 3402032"/>
                      <a:gd name="connsiteY12" fmla="*/ 4182478 h 5909310"/>
                      <a:gd name="connsiteX13" fmla="*/ 3402032 w 3402032"/>
                      <a:gd name="connsiteY13" fmla="*/ 4898161 h 5909310"/>
                      <a:gd name="connsiteX14" fmla="*/ 3402032 w 3402032"/>
                      <a:gd name="connsiteY14" fmla="*/ 5909310 h 5909310"/>
                      <a:gd name="connsiteX15" fmla="*/ 2653585 w 3402032"/>
                      <a:gd name="connsiteY15" fmla="*/ 5909310 h 5909310"/>
                      <a:gd name="connsiteX16" fmla="*/ 1939158 w 3402032"/>
                      <a:gd name="connsiteY16" fmla="*/ 5909310 h 5909310"/>
                      <a:gd name="connsiteX17" fmla="*/ 1326792 w 3402032"/>
                      <a:gd name="connsiteY17" fmla="*/ 5909310 h 5909310"/>
                      <a:gd name="connsiteX18" fmla="*/ 0 w 3402032"/>
                      <a:gd name="connsiteY18" fmla="*/ 5909310 h 5909310"/>
                      <a:gd name="connsiteX19" fmla="*/ 0 w 3402032"/>
                      <a:gd name="connsiteY19" fmla="*/ 5134534 h 5909310"/>
                      <a:gd name="connsiteX20" fmla="*/ 0 w 3402032"/>
                      <a:gd name="connsiteY20" fmla="*/ 4655223 h 5909310"/>
                      <a:gd name="connsiteX21" fmla="*/ 0 w 3402032"/>
                      <a:gd name="connsiteY21" fmla="*/ 3880447 h 5909310"/>
                      <a:gd name="connsiteX22" fmla="*/ 0 w 3402032"/>
                      <a:gd name="connsiteY22" fmla="*/ 3401136 h 5909310"/>
                      <a:gd name="connsiteX23" fmla="*/ 0 w 3402032"/>
                      <a:gd name="connsiteY23" fmla="*/ 2626360 h 5909310"/>
                      <a:gd name="connsiteX24" fmla="*/ 0 w 3402032"/>
                      <a:gd name="connsiteY24" fmla="*/ 1910677 h 5909310"/>
                      <a:gd name="connsiteX25" fmla="*/ 0 w 3402032"/>
                      <a:gd name="connsiteY25" fmla="*/ 1135901 h 5909310"/>
                      <a:gd name="connsiteX26" fmla="*/ 0 w 3402032"/>
                      <a:gd name="connsiteY26" fmla="*/ 0 h 590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402032" h="5909310" extrusionOk="0">
                        <a:moveTo>
                          <a:pt x="0" y="0"/>
                        </a:moveTo>
                        <a:cubicBezTo>
                          <a:pt x="129522" y="28226"/>
                          <a:pt x="410694" y="-15937"/>
                          <a:pt x="646386" y="0"/>
                        </a:cubicBezTo>
                        <a:cubicBezTo>
                          <a:pt x="882078" y="15937"/>
                          <a:pt x="984291" y="-4077"/>
                          <a:pt x="1292772" y="0"/>
                        </a:cubicBezTo>
                        <a:cubicBezTo>
                          <a:pt x="1601253" y="4077"/>
                          <a:pt x="1751545" y="29733"/>
                          <a:pt x="1905138" y="0"/>
                        </a:cubicBezTo>
                        <a:cubicBezTo>
                          <a:pt x="2058731" y="-29733"/>
                          <a:pt x="2361960" y="-18056"/>
                          <a:pt x="2653585" y="0"/>
                        </a:cubicBezTo>
                        <a:cubicBezTo>
                          <a:pt x="2945210" y="18056"/>
                          <a:pt x="3125199" y="-18954"/>
                          <a:pt x="3402032" y="0"/>
                        </a:cubicBezTo>
                        <a:cubicBezTo>
                          <a:pt x="3378571" y="153026"/>
                          <a:pt x="3388402" y="278703"/>
                          <a:pt x="3402032" y="479311"/>
                        </a:cubicBezTo>
                        <a:cubicBezTo>
                          <a:pt x="3415662" y="679919"/>
                          <a:pt x="3393046" y="831696"/>
                          <a:pt x="3402032" y="1017715"/>
                        </a:cubicBezTo>
                        <a:cubicBezTo>
                          <a:pt x="3411018" y="1203734"/>
                          <a:pt x="3420751" y="1261265"/>
                          <a:pt x="3402032" y="1497025"/>
                        </a:cubicBezTo>
                        <a:cubicBezTo>
                          <a:pt x="3383314" y="1732785"/>
                          <a:pt x="3385427" y="1917540"/>
                          <a:pt x="3402032" y="2271801"/>
                        </a:cubicBezTo>
                        <a:cubicBezTo>
                          <a:pt x="3418637" y="2626062"/>
                          <a:pt x="3397893" y="2627255"/>
                          <a:pt x="3402032" y="2810205"/>
                        </a:cubicBezTo>
                        <a:cubicBezTo>
                          <a:pt x="3406171" y="2993155"/>
                          <a:pt x="3404720" y="3209093"/>
                          <a:pt x="3402032" y="3466795"/>
                        </a:cubicBezTo>
                        <a:cubicBezTo>
                          <a:pt x="3399345" y="3724497"/>
                          <a:pt x="3423600" y="3944770"/>
                          <a:pt x="3402032" y="4182478"/>
                        </a:cubicBezTo>
                        <a:cubicBezTo>
                          <a:pt x="3380464" y="4420186"/>
                          <a:pt x="3432432" y="4572285"/>
                          <a:pt x="3402032" y="4898161"/>
                        </a:cubicBezTo>
                        <a:cubicBezTo>
                          <a:pt x="3371632" y="5224037"/>
                          <a:pt x="3371717" y="5526954"/>
                          <a:pt x="3402032" y="5909310"/>
                        </a:cubicBezTo>
                        <a:cubicBezTo>
                          <a:pt x="3197309" y="5921401"/>
                          <a:pt x="2906864" y="5891624"/>
                          <a:pt x="2653585" y="5909310"/>
                        </a:cubicBezTo>
                        <a:cubicBezTo>
                          <a:pt x="2400306" y="5926996"/>
                          <a:pt x="2245504" y="5907871"/>
                          <a:pt x="1939158" y="5909310"/>
                        </a:cubicBezTo>
                        <a:cubicBezTo>
                          <a:pt x="1632812" y="5910749"/>
                          <a:pt x="1590844" y="5929636"/>
                          <a:pt x="1326792" y="5909310"/>
                        </a:cubicBezTo>
                        <a:cubicBezTo>
                          <a:pt x="1062740" y="5888984"/>
                          <a:pt x="420460" y="5906780"/>
                          <a:pt x="0" y="5909310"/>
                        </a:cubicBezTo>
                        <a:cubicBezTo>
                          <a:pt x="23560" y="5565604"/>
                          <a:pt x="18773" y="5485893"/>
                          <a:pt x="0" y="5134534"/>
                        </a:cubicBezTo>
                        <a:cubicBezTo>
                          <a:pt x="-18773" y="4783175"/>
                          <a:pt x="1812" y="4779602"/>
                          <a:pt x="0" y="4655223"/>
                        </a:cubicBezTo>
                        <a:cubicBezTo>
                          <a:pt x="-1812" y="4530844"/>
                          <a:pt x="32132" y="4198667"/>
                          <a:pt x="0" y="3880447"/>
                        </a:cubicBezTo>
                        <a:cubicBezTo>
                          <a:pt x="-32132" y="3562227"/>
                          <a:pt x="-20916" y="3511579"/>
                          <a:pt x="0" y="3401136"/>
                        </a:cubicBezTo>
                        <a:cubicBezTo>
                          <a:pt x="20916" y="3290693"/>
                          <a:pt x="5139" y="2799949"/>
                          <a:pt x="0" y="2626360"/>
                        </a:cubicBezTo>
                        <a:cubicBezTo>
                          <a:pt x="-5139" y="2452771"/>
                          <a:pt x="5919" y="2121824"/>
                          <a:pt x="0" y="1910677"/>
                        </a:cubicBezTo>
                        <a:cubicBezTo>
                          <a:pt x="-5919" y="1699530"/>
                          <a:pt x="-37427" y="1456443"/>
                          <a:pt x="0" y="1135901"/>
                        </a:cubicBezTo>
                        <a:cubicBezTo>
                          <a:pt x="37427" y="815359"/>
                          <a:pt x="24543" y="359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Shift Toward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Privatization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public enterprises to private corporations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Financing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Large increase in private investment</a:t>
            </a:r>
            <a:endParaRPr lang="en-US" b="0" dirty="0">
              <a:effectLst/>
            </a:endParaRPr>
          </a:p>
          <a:p>
            <a:r>
              <a:rPr lang="en-US" sz="1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Trend(s)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Privatization, new forms of data (e.g., spatial data)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MNCs (e.g., VINCI, Bechtel)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National governments and SOEs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PPPs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IFIs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D6E07-B987-4F83-80F9-5E04322D98AC}"/>
              </a:ext>
            </a:extLst>
          </p:cNvPr>
          <p:cNvSpPr txBox="1"/>
          <p:nvPr/>
        </p:nvSpPr>
        <p:spPr>
          <a:xfrm>
            <a:off x="8229622" y="274323"/>
            <a:ext cx="3402032" cy="590931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8248207">
                  <a:custGeom>
                    <a:avLst/>
                    <a:gdLst>
                      <a:gd name="connsiteX0" fmla="*/ 0 w 3402032"/>
                      <a:gd name="connsiteY0" fmla="*/ 0 h 5909310"/>
                      <a:gd name="connsiteX1" fmla="*/ 646386 w 3402032"/>
                      <a:gd name="connsiteY1" fmla="*/ 0 h 5909310"/>
                      <a:gd name="connsiteX2" fmla="*/ 1258752 w 3402032"/>
                      <a:gd name="connsiteY2" fmla="*/ 0 h 5909310"/>
                      <a:gd name="connsiteX3" fmla="*/ 1905138 w 3402032"/>
                      <a:gd name="connsiteY3" fmla="*/ 0 h 5909310"/>
                      <a:gd name="connsiteX4" fmla="*/ 2653585 w 3402032"/>
                      <a:gd name="connsiteY4" fmla="*/ 0 h 5909310"/>
                      <a:gd name="connsiteX5" fmla="*/ 3402032 w 3402032"/>
                      <a:gd name="connsiteY5" fmla="*/ 0 h 5909310"/>
                      <a:gd name="connsiteX6" fmla="*/ 3402032 w 3402032"/>
                      <a:gd name="connsiteY6" fmla="*/ 538404 h 5909310"/>
                      <a:gd name="connsiteX7" fmla="*/ 3402032 w 3402032"/>
                      <a:gd name="connsiteY7" fmla="*/ 1076808 h 5909310"/>
                      <a:gd name="connsiteX8" fmla="*/ 3402032 w 3402032"/>
                      <a:gd name="connsiteY8" fmla="*/ 1674305 h 5909310"/>
                      <a:gd name="connsiteX9" fmla="*/ 3402032 w 3402032"/>
                      <a:gd name="connsiteY9" fmla="*/ 2153615 h 5909310"/>
                      <a:gd name="connsiteX10" fmla="*/ 3402032 w 3402032"/>
                      <a:gd name="connsiteY10" fmla="*/ 2928391 h 5909310"/>
                      <a:gd name="connsiteX11" fmla="*/ 3402032 w 3402032"/>
                      <a:gd name="connsiteY11" fmla="*/ 3703168 h 5909310"/>
                      <a:gd name="connsiteX12" fmla="*/ 3402032 w 3402032"/>
                      <a:gd name="connsiteY12" fmla="*/ 4300665 h 5909310"/>
                      <a:gd name="connsiteX13" fmla="*/ 3402032 w 3402032"/>
                      <a:gd name="connsiteY13" fmla="*/ 5075441 h 5909310"/>
                      <a:gd name="connsiteX14" fmla="*/ 3402032 w 3402032"/>
                      <a:gd name="connsiteY14" fmla="*/ 5909310 h 5909310"/>
                      <a:gd name="connsiteX15" fmla="*/ 2721626 w 3402032"/>
                      <a:gd name="connsiteY15" fmla="*/ 5909310 h 5909310"/>
                      <a:gd name="connsiteX16" fmla="*/ 2007199 w 3402032"/>
                      <a:gd name="connsiteY16" fmla="*/ 5909310 h 5909310"/>
                      <a:gd name="connsiteX17" fmla="*/ 1258752 w 3402032"/>
                      <a:gd name="connsiteY17" fmla="*/ 5909310 h 5909310"/>
                      <a:gd name="connsiteX18" fmla="*/ 680406 w 3402032"/>
                      <a:gd name="connsiteY18" fmla="*/ 5909310 h 5909310"/>
                      <a:gd name="connsiteX19" fmla="*/ 0 w 3402032"/>
                      <a:gd name="connsiteY19" fmla="*/ 5909310 h 5909310"/>
                      <a:gd name="connsiteX20" fmla="*/ 0 w 3402032"/>
                      <a:gd name="connsiteY20" fmla="*/ 5429999 h 5909310"/>
                      <a:gd name="connsiteX21" fmla="*/ 0 w 3402032"/>
                      <a:gd name="connsiteY21" fmla="*/ 4655223 h 5909310"/>
                      <a:gd name="connsiteX22" fmla="*/ 0 w 3402032"/>
                      <a:gd name="connsiteY22" fmla="*/ 3880447 h 5909310"/>
                      <a:gd name="connsiteX23" fmla="*/ 0 w 3402032"/>
                      <a:gd name="connsiteY23" fmla="*/ 3401136 h 5909310"/>
                      <a:gd name="connsiteX24" fmla="*/ 0 w 3402032"/>
                      <a:gd name="connsiteY24" fmla="*/ 2862732 h 5909310"/>
                      <a:gd name="connsiteX25" fmla="*/ 0 w 3402032"/>
                      <a:gd name="connsiteY25" fmla="*/ 2147049 h 5909310"/>
                      <a:gd name="connsiteX26" fmla="*/ 0 w 3402032"/>
                      <a:gd name="connsiteY26" fmla="*/ 1431366 h 5909310"/>
                      <a:gd name="connsiteX27" fmla="*/ 0 w 3402032"/>
                      <a:gd name="connsiteY27" fmla="*/ 833869 h 5909310"/>
                      <a:gd name="connsiteX28" fmla="*/ 0 w 3402032"/>
                      <a:gd name="connsiteY28" fmla="*/ 0 h 590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402032" h="5909310" extrusionOk="0">
                        <a:moveTo>
                          <a:pt x="0" y="0"/>
                        </a:moveTo>
                        <a:cubicBezTo>
                          <a:pt x="287144" y="-5295"/>
                          <a:pt x="457281" y="-28829"/>
                          <a:pt x="646386" y="0"/>
                        </a:cubicBezTo>
                        <a:cubicBezTo>
                          <a:pt x="835491" y="28829"/>
                          <a:pt x="1128419" y="1133"/>
                          <a:pt x="1258752" y="0"/>
                        </a:cubicBezTo>
                        <a:cubicBezTo>
                          <a:pt x="1389085" y="-1133"/>
                          <a:pt x="1700943" y="28378"/>
                          <a:pt x="1905138" y="0"/>
                        </a:cubicBezTo>
                        <a:cubicBezTo>
                          <a:pt x="2109333" y="-28378"/>
                          <a:pt x="2338308" y="-12164"/>
                          <a:pt x="2653585" y="0"/>
                        </a:cubicBezTo>
                        <a:cubicBezTo>
                          <a:pt x="2968862" y="12164"/>
                          <a:pt x="3238027" y="33446"/>
                          <a:pt x="3402032" y="0"/>
                        </a:cubicBezTo>
                        <a:cubicBezTo>
                          <a:pt x="3390297" y="149330"/>
                          <a:pt x="3406521" y="391573"/>
                          <a:pt x="3402032" y="538404"/>
                        </a:cubicBezTo>
                        <a:cubicBezTo>
                          <a:pt x="3397543" y="685235"/>
                          <a:pt x="3423615" y="871068"/>
                          <a:pt x="3402032" y="1076808"/>
                        </a:cubicBezTo>
                        <a:cubicBezTo>
                          <a:pt x="3380449" y="1282548"/>
                          <a:pt x="3387735" y="1464903"/>
                          <a:pt x="3402032" y="1674305"/>
                        </a:cubicBezTo>
                        <a:cubicBezTo>
                          <a:pt x="3416329" y="1883707"/>
                          <a:pt x="3401331" y="2056247"/>
                          <a:pt x="3402032" y="2153615"/>
                        </a:cubicBezTo>
                        <a:cubicBezTo>
                          <a:pt x="3402734" y="2250983"/>
                          <a:pt x="3420818" y="2745076"/>
                          <a:pt x="3402032" y="2928391"/>
                        </a:cubicBezTo>
                        <a:cubicBezTo>
                          <a:pt x="3383246" y="3111706"/>
                          <a:pt x="3422109" y="3472592"/>
                          <a:pt x="3402032" y="3703168"/>
                        </a:cubicBezTo>
                        <a:cubicBezTo>
                          <a:pt x="3381955" y="3933744"/>
                          <a:pt x="3400187" y="4063578"/>
                          <a:pt x="3402032" y="4300665"/>
                        </a:cubicBezTo>
                        <a:cubicBezTo>
                          <a:pt x="3403877" y="4537752"/>
                          <a:pt x="3383884" y="4898771"/>
                          <a:pt x="3402032" y="5075441"/>
                        </a:cubicBezTo>
                        <a:cubicBezTo>
                          <a:pt x="3420180" y="5252111"/>
                          <a:pt x="3360990" y="5673972"/>
                          <a:pt x="3402032" y="5909310"/>
                        </a:cubicBezTo>
                        <a:cubicBezTo>
                          <a:pt x="3192461" y="5889287"/>
                          <a:pt x="2988448" y="5891765"/>
                          <a:pt x="2721626" y="5909310"/>
                        </a:cubicBezTo>
                        <a:cubicBezTo>
                          <a:pt x="2454804" y="5926855"/>
                          <a:pt x="2181463" y="5918240"/>
                          <a:pt x="2007199" y="5909310"/>
                        </a:cubicBezTo>
                        <a:cubicBezTo>
                          <a:pt x="1832935" y="5900380"/>
                          <a:pt x="1514723" y="5906007"/>
                          <a:pt x="1258752" y="5909310"/>
                        </a:cubicBezTo>
                        <a:cubicBezTo>
                          <a:pt x="1002781" y="5912613"/>
                          <a:pt x="813987" y="5892695"/>
                          <a:pt x="680406" y="5909310"/>
                        </a:cubicBezTo>
                        <a:cubicBezTo>
                          <a:pt x="546825" y="5925925"/>
                          <a:pt x="168459" y="5881971"/>
                          <a:pt x="0" y="5909310"/>
                        </a:cubicBezTo>
                        <a:cubicBezTo>
                          <a:pt x="-7418" y="5701917"/>
                          <a:pt x="-108" y="5609627"/>
                          <a:pt x="0" y="5429999"/>
                        </a:cubicBezTo>
                        <a:cubicBezTo>
                          <a:pt x="108" y="5250371"/>
                          <a:pt x="-7421" y="5010284"/>
                          <a:pt x="0" y="4655223"/>
                        </a:cubicBezTo>
                        <a:cubicBezTo>
                          <a:pt x="7421" y="4300162"/>
                          <a:pt x="37073" y="4039194"/>
                          <a:pt x="0" y="3880447"/>
                        </a:cubicBezTo>
                        <a:cubicBezTo>
                          <a:pt x="-37073" y="3721700"/>
                          <a:pt x="-3758" y="3547885"/>
                          <a:pt x="0" y="3401136"/>
                        </a:cubicBezTo>
                        <a:cubicBezTo>
                          <a:pt x="3758" y="3254387"/>
                          <a:pt x="-14317" y="2993386"/>
                          <a:pt x="0" y="2862732"/>
                        </a:cubicBezTo>
                        <a:cubicBezTo>
                          <a:pt x="14317" y="2732078"/>
                          <a:pt x="-31298" y="2439836"/>
                          <a:pt x="0" y="2147049"/>
                        </a:cubicBezTo>
                        <a:cubicBezTo>
                          <a:pt x="31298" y="1854262"/>
                          <a:pt x="26818" y="1633104"/>
                          <a:pt x="0" y="1431366"/>
                        </a:cubicBezTo>
                        <a:cubicBezTo>
                          <a:pt x="-26818" y="1229628"/>
                          <a:pt x="25890" y="970354"/>
                          <a:pt x="0" y="833869"/>
                        </a:cubicBezTo>
                        <a:cubicBezTo>
                          <a:pt x="-25890" y="697384"/>
                          <a:pt x="-39102" y="338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Resurgence of Infrastructure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Infrastructure as a tool for sustainable development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Financing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Recent decrease in private investment</a:t>
            </a:r>
            <a:endParaRPr lang="en-US" b="0" dirty="0">
              <a:effectLst/>
            </a:endParaRPr>
          </a:p>
          <a:p>
            <a:r>
              <a:rPr lang="en-US" sz="1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Trend(s)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Return to basic infrastructure, increased focus on access/equity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IFIs and PPPs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National, state, and Local  governments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Civil Society &amp; NGOs.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Chinese Development Institutions</a:t>
            </a:r>
            <a:endParaRPr lang="en-US" b="0" dirty="0">
              <a:effectLst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4D09DC-0CED-43B4-BD88-71F4994BB117}"/>
              </a:ext>
            </a:extLst>
          </p:cNvPr>
          <p:cNvCxnSpPr>
            <a:cxnSpLocks/>
          </p:cNvCxnSpPr>
          <p:nvPr/>
        </p:nvCxnSpPr>
        <p:spPr>
          <a:xfrm>
            <a:off x="914403" y="1548581"/>
            <a:ext cx="0" cy="4218038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047F27-F985-4C6D-A88C-282BAC246720}"/>
              </a:ext>
            </a:extLst>
          </p:cNvPr>
          <p:cNvSpPr txBox="1"/>
          <p:nvPr/>
        </p:nvSpPr>
        <p:spPr>
          <a:xfrm rot="16200000">
            <a:off x="-2666076" y="3261295"/>
            <a:ext cx="638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9997E9-7ADE-4E0D-8D98-86B2A0B2AA91}"/>
              </a:ext>
            </a:extLst>
          </p:cNvPr>
          <p:cNvSpPr txBox="1"/>
          <p:nvPr/>
        </p:nvSpPr>
        <p:spPr>
          <a:xfrm>
            <a:off x="589939" y="988143"/>
            <a:ext cx="660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(+)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1B9CB-CA60-4A5C-9B39-6AD4887DE764}"/>
              </a:ext>
            </a:extLst>
          </p:cNvPr>
          <p:cNvSpPr txBox="1"/>
          <p:nvPr/>
        </p:nvSpPr>
        <p:spPr>
          <a:xfrm>
            <a:off x="640127" y="5716344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</a:p>
        </p:txBody>
      </p:sp>
    </p:spTree>
    <p:extLst>
      <p:ext uri="{BB962C8B-B14F-4D97-AF65-F5344CB8AC3E}">
        <p14:creationId xmlns:p14="http://schemas.microsoft.com/office/powerpoint/2010/main" val="12251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152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Antequera, Felipe L</dc:creator>
  <cp:lastModifiedBy>Antequera, Felipe L</cp:lastModifiedBy>
  <cp:revision>14</cp:revision>
  <dcterms:created xsi:type="dcterms:W3CDTF">2021-04-22T14:54:26Z</dcterms:created>
  <dcterms:modified xsi:type="dcterms:W3CDTF">2021-05-08T20:29:33Z</dcterms:modified>
</cp:coreProperties>
</file>