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7FA0-5A1D-4EDD-AD46-108328027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53B2D-69DB-4017-8C93-1879CDA45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76A73-77DD-4581-8DD4-5ECD8658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D73F-92AE-47BB-8681-B85199603A2D}" type="datetimeFigureOut">
              <a:rPr lang="en-CH" smtClean="0"/>
              <a:t>23/11/2022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EB2E1-3182-4DF6-AEAB-31A1FBF61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C2864-8174-4F6C-9658-90177C6B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60C3-11E3-4721-BC12-A8F9DB3728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9774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9CC5-7B68-42EF-AF3F-944AFA9A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B2207-0085-43F4-A2EF-2C07F7910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BFB34-1297-422C-AA6A-4F552D4C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D73F-92AE-47BB-8681-B85199603A2D}" type="datetimeFigureOut">
              <a:rPr lang="en-CH" smtClean="0"/>
              <a:t>23/11/2022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38532-3C29-42DF-A380-AA839937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A637D-A3F8-4EF5-8240-11371FBB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60C3-11E3-4721-BC12-A8F9DB3728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711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C73AD-CAA7-43B0-BD3A-E8D00A687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0AAD3-98F3-4154-ACE8-167CB317C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E4E7-2981-4CFC-8ADF-5C2E5517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D73F-92AE-47BB-8681-B85199603A2D}" type="datetimeFigureOut">
              <a:rPr lang="en-CH" smtClean="0"/>
              <a:t>23/11/2022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C6486-8053-44C9-83AC-BFF5AF003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8D099-923F-419D-ACD7-CB403808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60C3-11E3-4721-BC12-A8F9DB3728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0510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BACC-55CF-4C5C-8CFE-72C48663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F0AF5-5DEB-4088-A93D-ED42A677F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13A55-5E36-4214-B14A-A5ADE48F4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D73F-92AE-47BB-8681-B85199603A2D}" type="datetimeFigureOut">
              <a:rPr lang="en-CH" smtClean="0"/>
              <a:t>23/11/2022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CB9C3-3A2B-4089-919E-9BBE8A68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88D03-08A1-4E92-89E9-6B9ED577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60C3-11E3-4721-BC12-A8F9DB3728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6379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5A2B-8CED-4E9A-A85C-AE65B9C3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23906-1B91-4B68-9563-656F81210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45F56-A018-4BA2-B343-66C050CE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D73F-92AE-47BB-8681-B85199603A2D}" type="datetimeFigureOut">
              <a:rPr lang="en-CH" smtClean="0"/>
              <a:t>23/11/2022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AFD19-EA3F-41A1-B6B0-8BC7D926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BB958-5E95-4EB5-A13F-0CE88FC2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60C3-11E3-4721-BC12-A8F9DB3728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8602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1418-DD87-4660-A1F5-9BA27F3D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34776-63CB-498F-AAA1-AE6001AFA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B99E3-3C8E-4E91-B8F9-3B980FFDF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6270A-F69F-4885-B3FB-2FB34C24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D73F-92AE-47BB-8681-B85199603A2D}" type="datetimeFigureOut">
              <a:rPr lang="en-CH" smtClean="0"/>
              <a:t>23/11/2022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F7F13-2DD5-4CA6-9660-C7A75801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74A5E-0EC5-4ABB-B6A9-7F48B37AF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60C3-11E3-4721-BC12-A8F9DB3728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2159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C514-125D-4ADC-9476-D18E89A2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65F48-AE50-4119-B834-0D38601E7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68437-5A1B-438A-9C8D-4C14DD020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3A546-AD7A-46A9-9768-630F1A070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9E5D7-8AC5-4441-A0DE-9EFBFD3CD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54939E-1124-45D4-8747-D10474A8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D73F-92AE-47BB-8681-B85199603A2D}" type="datetimeFigureOut">
              <a:rPr lang="en-CH" smtClean="0"/>
              <a:t>23/11/2022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8C88DD-44BA-4F05-AB26-FCA25215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06093-FF45-4E0A-9F42-7601B9C2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60C3-11E3-4721-BC12-A8F9DB3728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8334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AC5CB-C8AF-4CBA-BDD1-7AC5CA2D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F21FF4-3295-41DE-879D-600D3A59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D73F-92AE-47BB-8681-B85199603A2D}" type="datetimeFigureOut">
              <a:rPr lang="en-CH" smtClean="0"/>
              <a:t>23/11/2022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2E194-2F5E-4AA6-A4A9-31F0FCA7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CA1AB-E2DA-4CF9-ACE4-97D2EE22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60C3-11E3-4721-BC12-A8F9DB3728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9979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8981D-30FA-48AE-8D20-8275F5F56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D73F-92AE-47BB-8681-B85199603A2D}" type="datetimeFigureOut">
              <a:rPr lang="en-CH" smtClean="0"/>
              <a:t>23/11/2022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9E6CC-C92A-4025-BDA4-6F149A4C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3C9DC-25BD-4266-B8C3-3F5BBDFC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60C3-11E3-4721-BC12-A8F9DB3728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564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28A02-D666-413F-BB36-36A14E2FC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72B91-7891-4459-9BDB-52F14FA3D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8A713-39DB-4E21-8227-FA9CA1D76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78CB7-E750-45BA-B5FC-98AA01EE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D73F-92AE-47BB-8681-B85199603A2D}" type="datetimeFigureOut">
              <a:rPr lang="en-CH" smtClean="0"/>
              <a:t>23/11/2022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85510-8DBC-41DD-856B-5DD65FB26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3D0CD-F3FA-4721-A48E-BC668ABC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60C3-11E3-4721-BC12-A8F9DB3728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6803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C733-6675-4267-A368-E3AE977A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798FAC-77A3-4409-87E2-11FF61705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A833C-5EAF-47BC-82C6-277AF0468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2DE71-FC9B-473A-957D-39A1200B0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D73F-92AE-47BB-8681-B85199603A2D}" type="datetimeFigureOut">
              <a:rPr lang="en-CH" smtClean="0"/>
              <a:t>23/11/2022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042C1-011C-4A7F-9695-95A869063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72E7C-0030-4DB5-8F45-B201FA9B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60C3-11E3-4721-BC12-A8F9DB3728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9822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F41A4-F08A-4607-8336-C46E8652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11864-DAB6-41E3-85F6-57DD435B9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AAD61-1DB8-4455-9A0B-41205BCFA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1D73F-92AE-47BB-8681-B85199603A2D}" type="datetimeFigureOut">
              <a:rPr lang="en-CH" smtClean="0"/>
              <a:t>23/11/2022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C11D9-4F16-4CCC-BC04-D78F19A57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EA18A-5983-41AD-8095-585398131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0C3-11E3-4721-BC12-A8F9DB37283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1335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40DAB75-02E0-4651-8460-B680EDF190A5}"/>
              </a:ext>
            </a:extLst>
          </p:cNvPr>
          <p:cNvGrpSpPr/>
          <p:nvPr/>
        </p:nvGrpSpPr>
        <p:grpSpPr>
          <a:xfrm>
            <a:off x="3677920" y="230474"/>
            <a:ext cx="5364479" cy="6261766"/>
            <a:chOff x="3677920" y="230474"/>
            <a:chExt cx="5364479" cy="626176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08E95E-2479-4DC8-A820-1E869ABAC813}"/>
                </a:ext>
              </a:extLst>
            </p:cNvPr>
            <p:cNvSpPr/>
            <p:nvPr/>
          </p:nvSpPr>
          <p:spPr>
            <a:xfrm>
              <a:off x="3677920" y="230474"/>
              <a:ext cx="5364479" cy="626176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129B662B-375D-4B2B-B261-A85D34200E58}"/>
                </a:ext>
              </a:extLst>
            </p:cNvPr>
            <p:cNvGrpSpPr/>
            <p:nvPr/>
          </p:nvGrpSpPr>
          <p:grpSpPr>
            <a:xfrm>
              <a:off x="3821807" y="4171978"/>
              <a:ext cx="3680637" cy="2308324"/>
              <a:chOff x="8722658" y="2322076"/>
              <a:chExt cx="3525416" cy="2308324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DD9C8F50-4162-479B-97B5-F0AB769E8991}"/>
                  </a:ext>
                </a:extLst>
              </p:cNvPr>
              <p:cNvGrpSpPr/>
              <p:nvPr/>
            </p:nvGrpSpPr>
            <p:grpSpPr>
              <a:xfrm>
                <a:off x="8903062" y="2322076"/>
                <a:ext cx="3345012" cy="2308324"/>
                <a:chOff x="8903062" y="2322076"/>
                <a:chExt cx="3345012" cy="2308324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EDF39EC2-340F-450A-AF1C-D216BEC41690}"/>
                    </a:ext>
                  </a:extLst>
                </p:cNvPr>
                <p:cNvGrpSpPr/>
                <p:nvPr/>
              </p:nvGrpSpPr>
              <p:grpSpPr>
                <a:xfrm>
                  <a:off x="8903062" y="2322076"/>
                  <a:ext cx="3345012" cy="2308324"/>
                  <a:chOff x="5373226" y="4865979"/>
                  <a:chExt cx="3345012" cy="2308324"/>
                </a:xfrm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8C7E94A2-B30A-47E4-938F-BB0FD90D5C3C}"/>
                      </a:ext>
                    </a:extLst>
                  </p:cNvPr>
                  <p:cNvSpPr/>
                  <p:nvPr/>
                </p:nvSpPr>
                <p:spPr>
                  <a:xfrm>
                    <a:off x="5373226" y="5230127"/>
                    <a:ext cx="180000" cy="180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H"/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13EB1B73-3B2A-4DDC-B05D-1E7F80306E3F}"/>
                      </a:ext>
                    </a:extLst>
                  </p:cNvPr>
                  <p:cNvSpPr txBox="1"/>
                  <p:nvPr/>
                </p:nvSpPr>
                <p:spPr>
                  <a:xfrm>
                    <a:off x="5562191" y="4865979"/>
                    <a:ext cx="3156047" cy="23083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Depot</a:t>
                    </a:r>
                  </a:p>
                  <a:p>
                    <a:r>
                      <a:rPr lang="en-US" dirty="0"/>
                      <a:t>Skips to be serviced</a:t>
                    </a:r>
                  </a:p>
                  <a:p>
                    <a:r>
                      <a:rPr lang="en-US" dirty="0"/>
                      <a:t>Mzedi dump</a:t>
                    </a:r>
                  </a:p>
                  <a:p>
                    <a:r>
                      <a:rPr lang="en-US" dirty="0"/>
                      <a:t>Empty skip</a:t>
                    </a:r>
                  </a:p>
                  <a:p>
                    <a:r>
                      <a:rPr lang="en-US" dirty="0"/>
                      <a:t>Full skip</a:t>
                    </a:r>
                  </a:p>
                  <a:p>
                    <a:r>
                      <a:rPr lang="en-US" dirty="0"/>
                      <a:t>Dependent on </a:t>
                    </a:r>
                    <a:r>
                      <a:rPr lang="en-US"/>
                      <a:t>selected first skips</a:t>
                    </a:r>
                    <a:endParaRPr lang="en-US" dirty="0"/>
                  </a:p>
                  <a:p>
                    <a:r>
                      <a:rPr lang="en-US" dirty="0"/>
                      <a:t>Dependent on serviced skips</a:t>
                    </a:r>
                  </a:p>
                  <a:p>
                    <a:r>
                      <a:rPr lang="en-US" dirty="0"/>
                      <a:t>Dependent on # vehicles</a:t>
                    </a:r>
                  </a:p>
                </p:txBody>
              </p:sp>
            </p:grp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0D0BCFD3-5C87-4A75-BB28-DD95B4F8AB93}"/>
                    </a:ext>
                  </a:extLst>
                </p:cNvPr>
                <p:cNvSpPr/>
                <p:nvPr/>
              </p:nvSpPr>
              <p:spPr>
                <a:xfrm>
                  <a:off x="8916084" y="2443436"/>
                  <a:ext cx="143435" cy="1440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5D6F6071-B7D5-49CD-87C8-536E176E674F}"/>
                    </a:ext>
                  </a:extLst>
                </p:cNvPr>
                <p:cNvSpPr/>
                <p:nvPr/>
              </p:nvSpPr>
              <p:spPr>
                <a:xfrm>
                  <a:off x="8933449" y="2994040"/>
                  <a:ext cx="144000" cy="144000"/>
                </a:xfrm>
                <a:prstGeom prst="ellips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pic>
              <p:nvPicPr>
                <p:cNvPr id="65" name="Picture 64" descr="Logo&#10;&#10;Description automatically generated">
                  <a:extLst>
                    <a:ext uri="{FF2B5EF4-FFF2-40B4-BE49-F238E27FC236}">
                      <a16:creationId xmlns:a16="http://schemas.microsoft.com/office/drawing/2014/main" id="{8605DC50-F3E7-45E4-A067-861B984D56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797" t="31522" r="15081"/>
                <a:stretch/>
              </p:blipFill>
              <p:spPr>
                <a:xfrm>
                  <a:off x="8916084" y="3262710"/>
                  <a:ext cx="155935" cy="144000"/>
                </a:xfrm>
                <a:prstGeom prst="rect">
                  <a:avLst/>
                </a:prstGeom>
              </p:spPr>
            </p:pic>
            <p:pic>
              <p:nvPicPr>
                <p:cNvPr id="66" name="Picture 65" descr="A picture containing logo&#10;&#10;Description automatically generated">
                  <a:extLst>
                    <a:ext uri="{FF2B5EF4-FFF2-40B4-BE49-F238E27FC236}">
                      <a16:creationId xmlns:a16="http://schemas.microsoft.com/office/drawing/2014/main" id="{658622D9-05FA-496C-80C7-7FF2D68F82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293" t="39113" r="17938" b="-162"/>
                <a:stretch/>
              </p:blipFill>
              <p:spPr>
                <a:xfrm>
                  <a:off x="8919319" y="3523690"/>
                  <a:ext cx="161661" cy="144000"/>
                </a:xfrm>
                <a:prstGeom prst="rect">
                  <a:avLst/>
                </a:prstGeom>
              </p:spPr>
            </p:pic>
          </p:grp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3F95BF22-75EB-4982-88B4-935B55FD24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22659" y="3890645"/>
                <a:ext cx="360000" cy="0"/>
              </a:xfrm>
              <a:prstGeom prst="straightConnector1">
                <a:avLst/>
              </a:prstGeom>
              <a:ln w="38100"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8F203E83-C229-4EF6-9416-F43B3A34D0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22659" y="4137227"/>
                <a:ext cx="360403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B1260804-47B4-4F7A-A7F7-839D1A63BC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22658" y="4415577"/>
                <a:ext cx="36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F1156E4-486E-45A6-A98F-A86D02220719}"/>
                </a:ext>
              </a:extLst>
            </p:cNvPr>
            <p:cNvGrpSpPr/>
            <p:nvPr/>
          </p:nvGrpSpPr>
          <p:grpSpPr>
            <a:xfrm>
              <a:off x="4133328" y="289410"/>
              <a:ext cx="4670610" cy="3729460"/>
              <a:chOff x="2832848" y="1595718"/>
              <a:chExt cx="4670610" cy="372946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879A3E2-8595-4B2D-BF13-B29FCB96E3B8}"/>
                  </a:ext>
                </a:extLst>
              </p:cNvPr>
              <p:cNvSpPr/>
              <p:nvPr/>
            </p:nvSpPr>
            <p:spPr>
              <a:xfrm>
                <a:off x="2832848" y="5038164"/>
                <a:ext cx="143435" cy="1440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181D770-471C-4B08-B7E1-7B537E46AB1F}"/>
                  </a:ext>
                </a:extLst>
              </p:cNvPr>
              <p:cNvSpPr/>
              <p:nvPr/>
            </p:nvSpPr>
            <p:spPr>
              <a:xfrm>
                <a:off x="6391835" y="2814917"/>
                <a:ext cx="288000" cy="288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64F1E99-456E-4031-9DE6-B45550556E3E}"/>
                  </a:ext>
                </a:extLst>
              </p:cNvPr>
              <p:cNvSpPr/>
              <p:nvPr/>
            </p:nvSpPr>
            <p:spPr>
              <a:xfrm>
                <a:off x="3163835" y="2375647"/>
                <a:ext cx="180000" cy="180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109B714-4AD4-4B87-817A-352482A58CAA}"/>
                  </a:ext>
                </a:extLst>
              </p:cNvPr>
              <p:cNvSpPr/>
              <p:nvPr/>
            </p:nvSpPr>
            <p:spPr>
              <a:xfrm>
                <a:off x="5278800" y="1595718"/>
                <a:ext cx="180000" cy="180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9105963-E577-4653-A895-52FDA1E01B5D}"/>
                  </a:ext>
                </a:extLst>
              </p:cNvPr>
              <p:cNvSpPr/>
              <p:nvPr/>
            </p:nvSpPr>
            <p:spPr>
              <a:xfrm>
                <a:off x="7323458" y="3464153"/>
                <a:ext cx="180000" cy="180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75DB29F-7969-4844-999A-5149F399EA89}"/>
                  </a:ext>
                </a:extLst>
              </p:cNvPr>
              <p:cNvSpPr/>
              <p:nvPr/>
            </p:nvSpPr>
            <p:spPr>
              <a:xfrm>
                <a:off x="3424052" y="3638246"/>
                <a:ext cx="180000" cy="180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C44B9C91-FC53-4ABD-9B43-BCC4293E3470}"/>
                  </a:ext>
                </a:extLst>
              </p:cNvPr>
              <p:cNvCxnSpPr>
                <a:cxnSpLocks/>
                <a:stCxn id="7" idx="0"/>
                <a:endCxn id="13" idx="3"/>
              </p:cNvCxnSpPr>
              <p:nvPr/>
            </p:nvCxnSpPr>
            <p:spPr>
              <a:xfrm flipV="1">
                <a:off x="2904566" y="3791886"/>
                <a:ext cx="545846" cy="1246278"/>
              </a:xfrm>
              <a:prstGeom prst="straightConnector1">
                <a:avLst/>
              </a:prstGeom>
              <a:ln w="19050"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C87F79D-5DDF-4CE1-BE18-724E228D39FD}"/>
                  </a:ext>
                </a:extLst>
              </p:cNvPr>
              <p:cNvCxnSpPr>
                <a:cxnSpLocks/>
                <a:stCxn id="13" idx="7"/>
                <a:endCxn id="8" idx="2"/>
              </p:cNvCxnSpPr>
              <p:nvPr/>
            </p:nvCxnSpPr>
            <p:spPr>
              <a:xfrm flipV="1">
                <a:off x="3577692" y="2958917"/>
                <a:ext cx="2814143" cy="705689"/>
              </a:xfrm>
              <a:prstGeom prst="straightConnector1">
                <a:avLst/>
              </a:prstGeom>
              <a:ln w="19050"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9B53A00-1628-45BB-9415-ADB713F00E04}"/>
                  </a:ext>
                </a:extLst>
              </p:cNvPr>
              <p:cNvCxnSpPr>
                <a:stCxn id="8" idx="1"/>
                <a:endCxn id="9" idx="4"/>
              </p:cNvCxnSpPr>
              <p:nvPr/>
            </p:nvCxnSpPr>
            <p:spPr>
              <a:xfrm flipH="1" flipV="1">
                <a:off x="3253835" y="2555647"/>
                <a:ext cx="3180177" cy="301447"/>
              </a:xfrm>
              <a:prstGeom prst="straightConnector1">
                <a:avLst/>
              </a:prstGeom>
              <a:ln w="12700">
                <a:solidFill>
                  <a:schemeClr val="accent6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8CC99F4-10EB-4820-B637-E8A933180B25}"/>
                  </a:ext>
                </a:extLst>
              </p:cNvPr>
              <p:cNvCxnSpPr>
                <a:stCxn id="9" idx="6"/>
                <a:endCxn id="8" idx="0"/>
              </p:cNvCxnSpPr>
              <p:nvPr/>
            </p:nvCxnSpPr>
            <p:spPr>
              <a:xfrm>
                <a:off x="3343835" y="2465647"/>
                <a:ext cx="3192000" cy="349270"/>
              </a:xfrm>
              <a:prstGeom prst="straightConnector1">
                <a:avLst/>
              </a:prstGeom>
              <a:ln w="12700">
                <a:solidFill>
                  <a:schemeClr val="accent6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9C2AC7B-CD0E-4ABC-8AF1-323D2F65F3C3}"/>
                  </a:ext>
                </a:extLst>
              </p:cNvPr>
              <p:cNvCxnSpPr>
                <a:stCxn id="8" idx="0"/>
                <a:endCxn id="11" idx="4"/>
              </p:cNvCxnSpPr>
              <p:nvPr/>
            </p:nvCxnSpPr>
            <p:spPr>
              <a:xfrm flipH="1" flipV="1">
                <a:off x="5368800" y="1775718"/>
                <a:ext cx="1167035" cy="1039199"/>
              </a:xfrm>
              <a:prstGeom prst="straightConnector1">
                <a:avLst/>
              </a:prstGeom>
              <a:ln w="12700">
                <a:solidFill>
                  <a:schemeClr val="accent6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1C78F0D8-F9BE-49B8-9D09-9014CBA0D7FB}"/>
                  </a:ext>
                </a:extLst>
              </p:cNvPr>
              <p:cNvCxnSpPr>
                <a:stCxn id="11" idx="6"/>
                <a:endCxn id="8" idx="7"/>
              </p:cNvCxnSpPr>
              <p:nvPr/>
            </p:nvCxnSpPr>
            <p:spPr>
              <a:xfrm>
                <a:off x="5458800" y="1685718"/>
                <a:ext cx="1178858" cy="1171376"/>
              </a:xfrm>
              <a:prstGeom prst="straightConnector1">
                <a:avLst/>
              </a:prstGeom>
              <a:ln w="12700">
                <a:solidFill>
                  <a:schemeClr val="accent6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00D2466C-9AF0-43D4-9F07-5DC2DE8C9ACA}"/>
                  </a:ext>
                </a:extLst>
              </p:cNvPr>
              <p:cNvCxnSpPr>
                <a:stCxn id="8" idx="6"/>
                <a:endCxn id="12" idx="1"/>
              </p:cNvCxnSpPr>
              <p:nvPr/>
            </p:nvCxnSpPr>
            <p:spPr>
              <a:xfrm>
                <a:off x="6679835" y="2958917"/>
                <a:ext cx="669983" cy="531596"/>
              </a:xfrm>
              <a:prstGeom prst="straightConnector1">
                <a:avLst/>
              </a:prstGeom>
              <a:ln w="12700">
                <a:solidFill>
                  <a:schemeClr val="accent6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03611E8D-9734-412B-8E64-36DA7EBEC3F1}"/>
                  </a:ext>
                </a:extLst>
              </p:cNvPr>
              <p:cNvCxnSpPr>
                <a:stCxn id="12" idx="2"/>
                <a:endCxn id="8" idx="5"/>
              </p:cNvCxnSpPr>
              <p:nvPr/>
            </p:nvCxnSpPr>
            <p:spPr>
              <a:xfrm flipH="1" flipV="1">
                <a:off x="6637658" y="3060740"/>
                <a:ext cx="685800" cy="493413"/>
              </a:xfrm>
              <a:prstGeom prst="straightConnector1">
                <a:avLst/>
              </a:prstGeom>
              <a:ln w="12700">
                <a:solidFill>
                  <a:schemeClr val="accent6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7E9DC04-D3B5-4C8B-A693-1597AFD3F922}"/>
                  </a:ext>
                </a:extLst>
              </p:cNvPr>
              <p:cNvCxnSpPr>
                <a:cxnSpLocks/>
                <a:stCxn id="8" idx="3"/>
                <a:endCxn id="7" idx="3"/>
              </p:cNvCxnSpPr>
              <p:nvPr/>
            </p:nvCxnSpPr>
            <p:spPr>
              <a:xfrm flipH="1">
                <a:off x="2976283" y="3060740"/>
                <a:ext cx="3457729" cy="20494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0" name="Picture 49" descr="A picture containing logo&#10;&#10;Description automatically generated">
                <a:extLst>
                  <a:ext uri="{FF2B5EF4-FFF2-40B4-BE49-F238E27FC236}">
                    <a16:creationId xmlns:a16="http://schemas.microsoft.com/office/drawing/2014/main" id="{935B4D9C-ACB2-46C8-AD43-A6B7393681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43375" b="99685" l="26410" r="77717">
                            <a14:foregroundMark x1="49519" y1="96845" x2="49519" y2="96845"/>
                            <a14:foregroundMark x1="29023" y1="83281" x2="29023" y2="83281"/>
                            <a14:foregroundMark x1="30674" y1="79653" x2="30674" y2="79653"/>
                            <a14:foregroundMark x1="32325" y1="73975" x2="32325" y2="73975"/>
                            <a14:foregroundMark x1="30949" y1="71609" x2="30674" y2="65773"/>
                            <a14:foregroundMark x1="30949" y1="62303" x2="32325" y2="51577"/>
                            <a14:foregroundMark x1="69601" y1="92271" x2="29298" y2="52524"/>
                            <a14:foregroundMark x1="32050" y1="62303" x2="26685" y2="62303"/>
                            <a14:foregroundMark x1="38239" y1="83596" x2="28473" y2="93218"/>
                            <a14:foregroundMark x1="40028" y1="85804" x2="35488" y2="97161"/>
                            <a14:foregroundMark x1="44154" y1="88801" x2="44154" y2="99369"/>
                            <a14:foregroundMark x1="50069" y1="92271" x2="58322" y2="98423"/>
                            <a14:foregroundMark x1="60523" y1="90063" x2="33150" y2="75868"/>
                            <a14:foregroundMark x1="38239" y1="69401" x2="72902" y2="67508"/>
                            <a14:foregroundMark x1="77717" y1="58991" x2="37964" y2="90694"/>
                            <a14:foregroundMark x1="30124" y1="55205" x2="70977" y2="64196"/>
                            <a14:foregroundMark x1="30674" y1="43533" x2="30674" y2="43533"/>
                            <a14:foregroundMark x1="28473" y1="44795" x2="29849" y2="48738"/>
                            <a14:foregroundMark x1="75516" y1="52524" x2="31224" y2="72555"/>
                            <a14:foregroundMark x1="70702" y1="82334" x2="69051" y2="71609"/>
                            <a14:foregroundMark x1="77717" y1="72240" x2="46492" y2="9968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293" t="39113" r="17938" b="-162"/>
              <a:stretch/>
            </p:blipFill>
            <p:spPr>
              <a:xfrm>
                <a:off x="4146875" y="3226170"/>
                <a:ext cx="323322" cy="288000"/>
              </a:xfrm>
              <a:prstGeom prst="rect">
                <a:avLst/>
              </a:prstGeom>
            </p:spPr>
          </p:pic>
          <p:pic>
            <p:nvPicPr>
              <p:cNvPr id="52" name="Picture 51" descr="Logo&#10;&#10;Description automatically generated">
                <a:extLst>
                  <a:ext uri="{FF2B5EF4-FFF2-40B4-BE49-F238E27FC236}">
                    <a16:creationId xmlns:a16="http://schemas.microsoft.com/office/drawing/2014/main" id="{DDDAECCE-37A2-4512-A20F-89DE158AB7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38350" b="98382" l="28099" r="78512">
                            <a14:foregroundMark x1="30303" y1="76375" x2="30303" y2="76375"/>
                            <a14:foregroundMark x1="49862" y1="98382" x2="49862" y2="98382"/>
                            <a14:backgroundMark x1="46143" y1="55987" x2="46143" y2="5598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97" t="31522" r="15081"/>
              <a:stretch/>
            </p:blipFill>
            <p:spPr>
              <a:xfrm>
                <a:off x="2869200" y="4240591"/>
                <a:ext cx="311870" cy="288000"/>
              </a:xfrm>
              <a:prstGeom prst="rect">
                <a:avLst/>
              </a:prstGeom>
            </p:spPr>
          </p:pic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A010A55-5D6A-43FD-923F-B9D1CB001372}"/>
                  </a:ext>
                </a:extLst>
              </p:cNvPr>
              <p:cNvSpPr/>
              <p:nvPr/>
            </p:nvSpPr>
            <p:spPr>
              <a:xfrm>
                <a:off x="4975554" y="5145178"/>
                <a:ext cx="180000" cy="180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63632243-EF2C-4F2A-881F-BEEB405C7C3D}"/>
                  </a:ext>
                </a:extLst>
              </p:cNvPr>
              <p:cNvCxnSpPr>
                <a:cxnSpLocks/>
                <a:stCxn id="7" idx="2"/>
                <a:endCxn id="68" idx="3"/>
              </p:cNvCxnSpPr>
              <p:nvPr/>
            </p:nvCxnSpPr>
            <p:spPr>
              <a:xfrm>
                <a:off x="2904566" y="5182164"/>
                <a:ext cx="2097348" cy="116654"/>
              </a:xfrm>
              <a:prstGeom prst="straightConnector1">
                <a:avLst/>
              </a:prstGeom>
              <a:ln w="19050"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4FE6DD07-24B9-4C1D-930B-5CC51FA3C778}"/>
                  </a:ext>
                </a:extLst>
              </p:cNvPr>
              <p:cNvCxnSpPr>
                <a:cxnSpLocks/>
                <a:stCxn id="68" idx="7"/>
                <a:endCxn id="8" idx="4"/>
              </p:cNvCxnSpPr>
              <p:nvPr/>
            </p:nvCxnSpPr>
            <p:spPr>
              <a:xfrm flipV="1">
                <a:off x="5129194" y="3102917"/>
                <a:ext cx="1406641" cy="2068621"/>
              </a:xfrm>
              <a:prstGeom prst="straightConnector1">
                <a:avLst/>
              </a:prstGeom>
              <a:ln w="19050"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38A9423B-3AFC-4FD9-B172-20C07A971A3E}"/>
                  </a:ext>
                </a:extLst>
              </p:cNvPr>
              <p:cNvCxnSpPr>
                <a:cxnSpLocks/>
                <a:endCxn id="7" idx="0"/>
              </p:cNvCxnSpPr>
              <p:nvPr/>
            </p:nvCxnSpPr>
            <p:spPr>
              <a:xfrm flipH="1">
                <a:off x="2904566" y="2958070"/>
                <a:ext cx="3511709" cy="2080094"/>
              </a:xfrm>
              <a:prstGeom prst="straightConnector1">
                <a:avLst/>
              </a:prstGeom>
              <a:ln cmpd="sng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9" name="Picture 108" descr="A picture containing logo&#10;&#10;Description automatically generated">
                <a:extLst>
                  <a:ext uri="{FF2B5EF4-FFF2-40B4-BE49-F238E27FC236}">
                    <a16:creationId xmlns:a16="http://schemas.microsoft.com/office/drawing/2014/main" id="{1E6AAE27-85A0-4F36-9465-67E411C374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43375" b="99685" l="26410" r="77717">
                            <a14:foregroundMark x1="49519" y1="96845" x2="49519" y2="96845"/>
                            <a14:foregroundMark x1="29023" y1="83281" x2="29023" y2="83281"/>
                            <a14:foregroundMark x1="30674" y1="79653" x2="30674" y2="79653"/>
                            <a14:foregroundMark x1="32325" y1="73975" x2="32325" y2="73975"/>
                            <a14:foregroundMark x1="30949" y1="71609" x2="30674" y2="65773"/>
                            <a14:foregroundMark x1="30949" y1="62303" x2="32325" y2="51577"/>
                            <a14:foregroundMark x1="69601" y1="92271" x2="29298" y2="52524"/>
                            <a14:foregroundMark x1="32050" y1="62303" x2="26685" y2="62303"/>
                            <a14:foregroundMark x1="38239" y1="83596" x2="28473" y2="93218"/>
                            <a14:foregroundMark x1="40028" y1="85804" x2="35488" y2="97161"/>
                            <a14:foregroundMark x1="44154" y1="88801" x2="44154" y2="99369"/>
                            <a14:foregroundMark x1="50069" y1="92271" x2="58322" y2="98423"/>
                            <a14:foregroundMark x1="60523" y1="90063" x2="33150" y2="75868"/>
                            <a14:foregroundMark x1="38239" y1="69401" x2="72902" y2="67508"/>
                            <a14:foregroundMark x1="77717" y1="58991" x2="37964" y2="90694"/>
                            <a14:foregroundMark x1="30124" y1="55205" x2="70977" y2="64196"/>
                            <a14:foregroundMark x1="30674" y1="43533" x2="30674" y2="43533"/>
                            <a14:foregroundMark x1="28473" y1="44795" x2="29849" y2="48738"/>
                            <a14:foregroundMark x1="75516" y1="52524" x2="31224" y2="72555"/>
                            <a14:foregroundMark x1="70702" y1="82334" x2="69051" y2="71609"/>
                            <a14:foregroundMark x1="77717" y1="72240" x2="46492" y2="9968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293" t="39113" r="17938" b="-162"/>
              <a:stretch/>
            </p:blipFill>
            <p:spPr>
              <a:xfrm>
                <a:off x="5521689" y="4207031"/>
                <a:ext cx="323322" cy="288000"/>
              </a:xfrm>
              <a:prstGeom prst="rect">
                <a:avLst/>
              </a:prstGeom>
            </p:spPr>
          </p:pic>
          <p:pic>
            <p:nvPicPr>
              <p:cNvPr id="110" name="Picture 109" descr="Logo&#10;&#10;Description automatically generated">
                <a:extLst>
                  <a:ext uri="{FF2B5EF4-FFF2-40B4-BE49-F238E27FC236}">
                    <a16:creationId xmlns:a16="http://schemas.microsoft.com/office/drawing/2014/main" id="{16841D3B-98BD-4540-BBA7-4F99261BE2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38350" b="98382" l="28099" r="78512">
                            <a14:foregroundMark x1="30303" y1="76375" x2="30303" y2="76375"/>
                            <a14:foregroundMark x1="49862" y1="98382" x2="49862" y2="98382"/>
                            <a14:backgroundMark x1="46143" y1="55987" x2="46143" y2="5598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97" t="31522" r="15081"/>
              <a:stretch/>
            </p:blipFill>
            <p:spPr>
              <a:xfrm>
                <a:off x="4131728" y="4931150"/>
                <a:ext cx="311870" cy="288000"/>
              </a:xfrm>
              <a:prstGeom prst="rect">
                <a:avLst/>
              </a:prstGeom>
            </p:spPr>
          </p:pic>
          <p:pic>
            <p:nvPicPr>
              <p:cNvPr id="111" name="Picture 110" descr="Logo&#10;&#10;Description automatically generated">
                <a:extLst>
                  <a:ext uri="{FF2B5EF4-FFF2-40B4-BE49-F238E27FC236}">
                    <a16:creationId xmlns:a16="http://schemas.microsoft.com/office/drawing/2014/main" id="{AD38BDBB-61E8-471A-ACB7-8F306E9748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38350" b="98382" l="28099" r="78512">
                            <a14:foregroundMark x1="30303" y1="76375" x2="30303" y2="76375"/>
                            <a14:foregroundMark x1="49862" y1="98382" x2="49862" y2="98382"/>
                            <a14:backgroundMark x1="46143" y1="55987" x2="46143" y2="5598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97" t="31522" r="15081"/>
              <a:stretch/>
            </p:blipFill>
            <p:spPr>
              <a:xfrm>
                <a:off x="3917184" y="2650801"/>
                <a:ext cx="311870" cy="288000"/>
              </a:xfrm>
              <a:prstGeom prst="rect">
                <a:avLst/>
              </a:prstGeom>
            </p:spPr>
          </p:pic>
          <p:pic>
            <p:nvPicPr>
              <p:cNvPr id="113" name="Picture 112" descr="Logo&#10;&#10;Description automatically generated">
                <a:extLst>
                  <a:ext uri="{FF2B5EF4-FFF2-40B4-BE49-F238E27FC236}">
                    <a16:creationId xmlns:a16="http://schemas.microsoft.com/office/drawing/2014/main" id="{11F9AF05-22F8-4328-ABE8-B461F7FF48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38350" b="98382" l="28099" r="78512">
                            <a14:foregroundMark x1="30303" y1="76375" x2="30303" y2="76375"/>
                            <a14:foregroundMark x1="49862" y1="98382" x2="49862" y2="98382"/>
                            <a14:backgroundMark x1="46143" y1="55987" x2="46143" y2="5598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97" t="31522" r="15081"/>
              <a:stretch/>
            </p:blipFill>
            <p:spPr>
              <a:xfrm>
                <a:off x="5416623" y="2077432"/>
                <a:ext cx="311870" cy="288000"/>
              </a:xfrm>
              <a:prstGeom prst="rect">
                <a:avLst/>
              </a:prstGeom>
            </p:spPr>
          </p:pic>
          <p:pic>
            <p:nvPicPr>
              <p:cNvPr id="114" name="Picture 113" descr="Logo&#10;&#10;Description automatically generated">
                <a:extLst>
                  <a:ext uri="{FF2B5EF4-FFF2-40B4-BE49-F238E27FC236}">
                    <a16:creationId xmlns:a16="http://schemas.microsoft.com/office/drawing/2014/main" id="{4BDF1E00-0D58-4698-981F-AC9D53C7A17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38350" b="98382" l="28099" r="78512">
                            <a14:foregroundMark x1="30303" y1="76375" x2="30303" y2="76375"/>
                            <a14:foregroundMark x1="49862" y1="98382" x2="49862" y2="98382"/>
                            <a14:backgroundMark x1="46143" y1="55987" x2="46143" y2="5598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97" t="31522" r="15081"/>
              <a:stretch/>
            </p:blipFill>
            <p:spPr>
              <a:xfrm>
                <a:off x="6988672" y="2932362"/>
                <a:ext cx="311870" cy="288000"/>
              </a:xfrm>
              <a:prstGeom prst="rect">
                <a:avLst/>
              </a:prstGeom>
            </p:spPr>
          </p:pic>
          <p:pic>
            <p:nvPicPr>
              <p:cNvPr id="115" name="Picture 114" descr="Logo&#10;&#10;Description automatically generated">
                <a:extLst>
                  <a:ext uri="{FF2B5EF4-FFF2-40B4-BE49-F238E27FC236}">
                    <a16:creationId xmlns:a16="http://schemas.microsoft.com/office/drawing/2014/main" id="{C1D0DF6D-CD98-43A6-A530-CB3F2519AB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38350" b="98382" l="28099" r="78512">
                            <a14:foregroundMark x1="30303" y1="76375" x2="30303" y2="76375"/>
                            <a14:foregroundMark x1="49862" y1="98382" x2="49862" y2="98382"/>
                            <a14:backgroundMark x1="46143" y1="55987" x2="46143" y2="5598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97" t="31522" r="15081"/>
              <a:stretch/>
            </p:blipFill>
            <p:spPr>
              <a:xfrm>
                <a:off x="4474526" y="4212151"/>
                <a:ext cx="311870" cy="288000"/>
              </a:xfrm>
              <a:prstGeom prst="rect">
                <a:avLst/>
              </a:prstGeom>
            </p:spPr>
          </p:pic>
          <p:pic>
            <p:nvPicPr>
              <p:cNvPr id="116" name="Picture 115" descr="Logo&#10;&#10;Description automatically generated">
                <a:extLst>
                  <a:ext uri="{FF2B5EF4-FFF2-40B4-BE49-F238E27FC236}">
                    <a16:creationId xmlns:a16="http://schemas.microsoft.com/office/drawing/2014/main" id="{9AF00424-80A7-421D-B882-5A6C6EF38A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38350" b="98382" l="28099" r="78512">
                            <a14:foregroundMark x1="30303" y1="76375" x2="30303" y2="76375"/>
                            <a14:foregroundMark x1="49862" y1="98382" x2="49862" y2="98382"/>
                            <a14:backgroundMark x1="46143" y1="55987" x2="46143" y2="5598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97" t="31522" r="15081"/>
              <a:stretch/>
            </p:blipFill>
            <p:spPr>
              <a:xfrm>
                <a:off x="3987552" y="3937461"/>
                <a:ext cx="311870" cy="288000"/>
              </a:xfrm>
              <a:prstGeom prst="rect">
                <a:avLst/>
              </a:prstGeom>
            </p:spPr>
          </p:pic>
          <p:pic>
            <p:nvPicPr>
              <p:cNvPr id="117" name="Picture 116" descr="A picture containing logo&#10;&#10;Description automatically generated">
                <a:extLst>
                  <a:ext uri="{FF2B5EF4-FFF2-40B4-BE49-F238E27FC236}">
                    <a16:creationId xmlns:a16="http://schemas.microsoft.com/office/drawing/2014/main" id="{DE9E136B-0E4D-4D30-A401-846EAA7950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43375" b="99685" l="26410" r="77717">
                            <a14:foregroundMark x1="49519" y1="96845" x2="49519" y2="96845"/>
                            <a14:foregroundMark x1="29023" y1="83281" x2="29023" y2="83281"/>
                            <a14:foregroundMark x1="30674" y1="79653" x2="30674" y2="79653"/>
                            <a14:foregroundMark x1="32325" y1="73975" x2="32325" y2="73975"/>
                            <a14:foregroundMark x1="30949" y1="71609" x2="30674" y2="65773"/>
                            <a14:foregroundMark x1="30949" y1="62303" x2="32325" y2="51577"/>
                            <a14:foregroundMark x1="69601" y1="92271" x2="29298" y2="52524"/>
                            <a14:foregroundMark x1="32050" y1="62303" x2="26685" y2="62303"/>
                            <a14:foregroundMark x1="38239" y1="83596" x2="28473" y2="93218"/>
                            <a14:foregroundMark x1="40028" y1="85804" x2="35488" y2="97161"/>
                            <a14:foregroundMark x1="44154" y1="88801" x2="44154" y2="99369"/>
                            <a14:foregroundMark x1="50069" y1="92271" x2="58322" y2="98423"/>
                            <a14:foregroundMark x1="60523" y1="90063" x2="33150" y2="75868"/>
                            <a14:foregroundMark x1="38239" y1="69401" x2="72902" y2="67508"/>
                            <a14:foregroundMark x1="77717" y1="58991" x2="37964" y2="90694"/>
                            <a14:foregroundMark x1="30124" y1="55205" x2="70977" y2="64196"/>
                            <a14:foregroundMark x1="30674" y1="43533" x2="30674" y2="43533"/>
                            <a14:foregroundMark x1="28473" y1="44795" x2="29849" y2="48738"/>
                            <a14:foregroundMark x1="75516" y1="52524" x2="31224" y2="72555"/>
                            <a14:foregroundMark x1="70702" y1="82334" x2="69051" y2="71609"/>
                            <a14:foregroundMark x1="77717" y1="72240" x2="46492" y2="9968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293" t="39113" r="17938" b="-162"/>
              <a:stretch/>
            </p:blipFill>
            <p:spPr>
              <a:xfrm>
                <a:off x="4430605" y="2266525"/>
                <a:ext cx="323322" cy="288000"/>
              </a:xfrm>
              <a:prstGeom prst="rect">
                <a:avLst/>
              </a:prstGeom>
            </p:spPr>
          </p:pic>
          <p:pic>
            <p:nvPicPr>
              <p:cNvPr id="118" name="Picture 117" descr="A picture containing logo&#10;&#10;Description automatically generated">
                <a:extLst>
                  <a:ext uri="{FF2B5EF4-FFF2-40B4-BE49-F238E27FC236}">
                    <a16:creationId xmlns:a16="http://schemas.microsoft.com/office/drawing/2014/main" id="{8D86294D-45F3-46D1-957B-CD39658C4A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43375" b="99685" l="26410" r="77717">
                            <a14:foregroundMark x1="49519" y1="96845" x2="49519" y2="96845"/>
                            <a14:foregroundMark x1="29023" y1="83281" x2="29023" y2="83281"/>
                            <a14:foregroundMark x1="30674" y1="79653" x2="30674" y2="79653"/>
                            <a14:foregroundMark x1="32325" y1="73975" x2="32325" y2="73975"/>
                            <a14:foregroundMark x1="30949" y1="71609" x2="30674" y2="65773"/>
                            <a14:foregroundMark x1="30949" y1="62303" x2="32325" y2="51577"/>
                            <a14:foregroundMark x1="69601" y1="92271" x2="29298" y2="52524"/>
                            <a14:foregroundMark x1="32050" y1="62303" x2="26685" y2="62303"/>
                            <a14:foregroundMark x1="38239" y1="83596" x2="28473" y2="93218"/>
                            <a14:foregroundMark x1="40028" y1="85804" x2="35488" y2="97161"/>
                            <a14:foregroundMark x1="44154" y1="88801" x2="44154" y2="99369"/>
                            <a14:foregroundMark x1="50069" y1="92271" x2="58322" y2="98423"/>
                            <a14:foregroundMark x1="60523" y1="90063" x2="33150" y2="75868"/>
                            <a14:foregroundMark x1="38239" y1="69401" x2="72902" y2="67508"/>
                            <a14:foregroundMark x1="77717" y1="58991" x2="37964" y2="90694"/>
                            <a14:foregroundMark x1="30124" y1="55205" x2="70977" y2="64196"/>
                            <a14:foregroundMark x1="30674" y1="43533" x2="30674" y2="43533"/>
                            <a14:foregroundMark x1="28473" y1="44795" x2="29849" y2="48738"/>
                            <a14:foregroundMark x1="75516" y1="52524" x2="31224" y2="72555"/>
                            <a14:foregroundMark x1="70702" y1="82334" x2="69051" y2="71609"/>
                            <a14:foregroundMark x1="77717" y1="72240" x2="46492" y2="9968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293" t="39113" r="17938" b="-162"/>
              <a:stretch/>
            </p:blipFill>
            <p:spPr>
              <a:xfrm>
                <a:off x="5908493" y="1864102"/>
                <a:ext cx="323322" cy="288000"/>
              </a:xfrm>
              <a:prstGeom prst="rect">
                <a:avLst/>
              </a:prstGeom>
            </p:spPr>
          </p:pic>
          <p:pic>
            <p:nvPicPr>
              <p:cNvPr id="119" name="Picture 118" descr="A picture containing logo&#10;&#10;Description automatically generated">
                <a:extLst>
                  <a:ext uri="{FF2B5EF4-FFF2-40B4-BE49-F238E27FC236}">
                    <a16:creationId xmlns:a16="http://schemas.microsoft.com/office/drawing/2014/main" id="{767E17AF-F75B-4EE8-A7F8-1023005474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43375" b="99685" l="26410" r="77717">
                            <a14:foregroundMark x1="49519" y1="96845" x2="49519" y2="96845"/>
                            <a14:foregroundMark x1="29023" y1="83281" x2="29023" y2="83281"/>
                            <a14:foregroundMark x1="30674" y1="79653" x2="30674" y2="79653"/>
                            <a14:foregroundMark x1="32325" y1="73975" x2="32325" y2="73975"/>
                            <a14:foregroundMark x1="30949" y1="71609" x2="30674" y2="65773"/>
                            <a14:foregroundMark x1="30949" y1="62303" x2="32325" y2="51577"/>
                            <a14:foregroundMark x1="69601" y1="92271" x2="29298" y2="52524"/>
                            <a14:foregroundMark x1="32050" y1="62303" x2="26685" y2="62303"/>
                            <a14:foregroundMark x1="38239" y1="83596" x2="28473" y2="93218"/>
                            <a14:foregroundMark x1="40028" y1="85804" x2="35488" y2="97161"/>
                            <a14:foregroundMark x1="44154" y1="88801" x2="44154" y2="99369"/>
                            <a14:foregroundMark x1="50069" y1="92271" x2="58322" y2="98423"/>
                            <a14:foregroundMark x1="60523" y1="90063" x2="33150" y2="75868"/>
                            <a14:foregroundMark x1="38239" y1="69401" x2="72902" y2="67508"/>
                            <a14:foregroundMark x1="77717" y1="58991" x2="37964" y2="90694"/>
                            <a14:foregroundMark x1="30124" y1="55205" x2="70977" y2="64196"/>
                            <a14:foregroundMark x1="30674" y1="43533" x2="30674" y2="43533"/>
                            <a14:foregroundMark x1="28473" y1="44795" x2="29849" y2="48738"/>
                            <a14:foregroundMark x1="75516" y1="52524" x2="31224" y2="72555"/>
                            <a14:foregroundMark x1="70702" y1="82334" x2="69051" y2="71609"/>
                            <a14:foregroundMark x1="77717" y1="72240" x2="46492" y2="9968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293" t="39113" r="17938" b="-162"/>
              <a:stretch/>
            </p:blipFill>
            <p:spPr>
              <a:xfrm>
                <a:off x="6767985" y="3412089"/>
                <a:ext cx="323322" cy="288000"/>
              </a:xfrm>
              <a:prstGeom prst="rect">
                <a:avLst/>
              </a:prstGeom>
            </p:spPr>
          </p:pic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0960F345-6E22-404F-BD22-D09B3FBD0339}"/>
                </a:ext>
              </a:extLst>
            </p:cNvPr>
            <p:cNvSpPr/>
            <p:nvPr/>
          </p:nvSpPr>
          <p:spPr>
            <a:xfrm>
              <a:off x="3678446" y="4207269"/>
              <a:ext cx="5363953" cy="228215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</p:spTree>
    <p:extLst>
      <p:ext uri="{BB962C8B-B14F-4D97-AF65-F5344CB8AC3E}">
        <p14:creationId xmlns:p14="http://schemas.microsoft.com/office/powerpoint/2010/main" val="338988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hape, arrow&#10;&#10;Description automatically generated">
            <a:extLst>
              <a:ext uri="{FF2B5EF4-FFF2-40B4-BE49-F238E27FC236}">
                <a16:creationId xmlns:a16="http://schemas.microsoft.com/office/drawing/2014/main" id="{203BEA86-F2B1-4698-AC0C-3B64DBBD0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59" y="197166"/>
            <a:ext cx="5516934" cy="6301108"/>
          </a:xfrm>
          <a:prstGeom prst="rect">
            <a:avLst/>
          </a:prstGeom>
        </p:spPr>
      </p:pic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09AB0E17-48C0-4311-A041-BE3656DE0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617" y="197166"/>
            <a:ext cx="5403325" cy="63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71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Seemann-Ricard  Nicolas</dc:creator>
  <cp:lastModifiedBy>Seemann-Ricard  Nicolas</cp:lastModifiedBy>
  <cp:revision>11</cp:revision>
  <dcterms:created xsi:type="dcterms:W3CDTF">2022-11-23T09:37:42Z</dcterms:created>
  <dcterms:modified xsi:type="dcterms:W3CDTF">2022-11-23T10:32:38Z</dcterms:modified>
</cp:coreProperties>
</file>