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2" r:id="rId5"/>
    <p:sldId id="256" r:id="rId6"/>
    <p:sldId id="259" r:id="rId7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27FA0-5A1D-4EDD-AD46-108328027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53B2D-69DB-4017-8C93-1879CDA45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76A73-77DD-4581-8DD4-5ECD8658A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1D73F-92AE-47BB-8681-B85199603A2D}" type="datetimeFigureOut">
              <a:rPr lang="en-CH" smtClean="0"/>
              <a:t>11/02/2023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EB2E1-3182-4DF6-AEAB-31A1FBF61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C2864-8174-4F6C-9658-90177C6B8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60C3-11E3-4721-BC12-A8F9DB3728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97741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39CC5-7B68-42EF-AF3F-944AFA9AA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AB2207-0085-43F4-A2EF-2C07F7910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BFB34-1297-422C-AA6A-4F552D4C2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1D73F-92AE-47BB-8681-B85199603A2D}" type="datetimeFigureOut">
              <a:rPr lang="en-CH" smtClean="0"/>
              <a:t>11/02/2023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38532-3C29-42DF-A380-AA8399372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A637D-A3F8-4EF5-8240-11371FBBD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60C3-11E3-4721-BC12-A8F9DB3728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7111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3C73AD-CAA7-43B0-BD3A-E8D00A687D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D0AAD3-98F3-4154-ACE8-167CB317C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AE4E7-2981-4CFC-8ADF-5C2E5517F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1D73F-92AE-47BB-8681-B85199603A2D}" type="datetimeFigureOut">
              <a:rPr lang="en-CH" smtClean="0"/>
              <a:t>11/02/2023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C6486-8053-44C9-83AC-BFF5AF003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8D099-923F-419D-ACD7-CB4038080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60C3-11E3-4721-BC12-A8F9DB3728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0510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8BACC-55CF-4C5C-8CFE-72C486637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F0AF5-5DEB-4088-A93D-ED42A677F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13A55-5E36-4214-B14A-A5ADE48F4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1D73F-92AE-47BB-8681-B85199603A2D}" type="datetimeFigureOut">
              <a:rPr lang="en-CH" smtClean="0"/>
              <a:t>11/02/2023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CB9C3-3A2B-4089-919E-9BBE8A68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88D03-08A1-4E92-89E9-6B9ED5772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60C3-11E3-4721-BC12-A8F9DB3728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63792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05A2B-8CED-4E9A-A85C-AE65B9C30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23906-1B91-4B68-9563-656F81210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45F56-A018-4BA2-B343-66C050CE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1D73F-92AE-47BB-8681-B85199603A2D}" type="datetimeFigureOut">
              <a:rPr lang="en-CH" smtClean="0"/>
              <a:t>11/02/2023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AFD19-EA3F-41A1-B6B0-8BC7D926D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BB958-5E95-4EB5-A13F-0CE88FC2F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60C3-11E3-4721-BC12-A8F9DB3728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8602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B1418-DD87-4660-A1F5-9BA27F3DA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34776-63CB-498F-AAA1-AE6001AFA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FB99E3-3C8E-4E91-B8F9-3B980FFDF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6270A-F69F-4885-B3FB-2FB34C244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1D73F-92AE-47BB-8681-B85199603A2D}" type="datetimeFigureOut">
              <a:rPr lang="en-CH" smtClean="0"/>
              <a:t>11/02/2023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F7F13-2DD5-4CA6-9660-C7A758012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74A5E-0EC5-4ABB-B6A9-7F48B37AF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60C3-11E3-4721-BC12-A8F9DB3728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21597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1C514-125D-4ADC-9476-D18E89A2D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65F48-AE50-4119-B834-0D38601E7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68437-5A1B-438A-9C8D-4C14DD020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33A546-AD7A-46A9-9768-630F1A0705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19E5D7-8AC5-4441-A0DE-9EFBFD3CD5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54939E-1124-45D4-8747-D10474A81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1D73F-92AE-47BB-8681-B85199603A2D}" type="datetimeFigureOut">
              <a:rPr lang="en-CH" smtClean="0"/>
              <a:t>11/02/2023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8C88DD-44BA-4F05-AB26-FCA25215A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706093-FF45-4E0A-9F42-7601B9C2A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60C3-11E3-4721-BC12-A8F9DB3728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83342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AC5CB-C8AF-4CBA-BDD1-7AC5CA2DE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F21FF4-3295-41DE-879D-600D3A59D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1D73F-92AE-47BB-8681-B85199603A2D}" type="datetimeFigureOut">
              <a:rPr lang="en-CH" smtClean="0"/>
              <a:t>11/02/2023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F2E194-2F5E-4AA6-A4A9-31F0FCA77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CA1AB-E2DA-4CF9-ACE4-97D2EE22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60C3-11E3-4721-BC12-A8F9DB3728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99792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8981D-30FA-48AE-8D20-8275F5F56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1D73F-92AE-47BB-8681-B85199603A2D}" type="datetimeFigureOut">
              <a:rPr lang="en-CH" smtClean="0"/>
              <a:t>11/02/2023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79E6CC-C92A-4025-BDA4-6F149A4C1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3C9DC-25BD-4266-B8C3-3F5BBDFC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60C3-11E3-4721-BC12-A8F9DB3728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25640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28A02-D666-413F-BB36-36A14E2FC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72B91-7891-4459-9BDB-52F14FA3D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8A713-39DB-4E21-8227-FA9CA1D76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78CB7-E750-45BA-B5FC-98AA01EE2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1D73F-92AE-47BB-8681-B85199603A2D}" type="datetimeFigureOut">
              <a:rPr lang="en-CH" smtClean="0"/>
              <a:t>11/02/2023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85510-8DBC-41DD-856B-5DD65FB26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3D0CD-F3FA-4721-A48E-BC668ABC0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60C3-11E3-4721-BC12-A8F9DB3728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6803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C733-6675-4267-A368-E3AE977A1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798FAC-77A3-4409-87E2-11FF61705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A833C-5EAF-47BC-82C6-277AF0468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2DE71-FC9B-473A-957D-39A1200B0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1D73F-92AE-47BB-8681-B85199603A2D}" type="datetimeFigureOut">
              <a:rPr lang="en-CH" smtClean="0"/>
              <a:t>11/02/2023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042C1-011C-4A7F-9695-95A869063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72E7C-0030-4DB5-8F45-B201FA9BF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60C3-11E3-4721-BC12-A8F9DB3728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9822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CF41A4-F08A-4607-8336-C46E8652E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11864-DAB6-41E3-85F6-57DD435B9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AAD61-1DB8-4455-9A0B-41205BCFA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1D73F-92AE-47BB-8681-B85199603A2D}" type="datetimeFigureOut">
              <a:rPr lang="en-CH" smtClean="0"/>
              <a:t>11/02/2023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C11D9-4F16-4CCC-BC04-D78F19A574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EA18A-5983-41AD-8095-5853981311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0C3-11E3-4721-BC12-A8F9DB3728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1335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hape, arrow&#10;&#10;Description automatically generated">
            <a:extLst>
              <a:ext uri="{FF2B5EF4-FFF2-40B4-BE49-F238E27FC236}">
                <a16:creationId xmlns:a16="http://schemas.microsoft.com/office/drawing/2014/main" id="{203BEA86-F2B1-4698-AC0C-3B64DBBD0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59" y="197166"/>
            <a:ext cx="5516934" cy="6301108"/>
          </a:xfrm>
          <a:prstGeom prst="rect">
            <a:avLst/>
          </a:prstGeom>
        </p:spPr>
      </p:pic>
      <p:pic>
        <p:nvPicPr>
          <p:cNvPr id="9" name="Picture 8" descr="Shape, arrow&#10;&#10;Description automatically generated">
            <a:extLst>
              <a:ext uri="{FF2B5EF4-FFF2-40B4-BE49-F238E27FC236}">
                <a16:creationId xmlns:a16="http://schemas.microsoft.com/office/drawing/2014/main" id="{AB0842D2-D76C-4196-9EF3-E9A95B347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916" y="177769"/>
            <a:ext cx="5403325" cy="633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771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4C47D2E-6769-FC32-6D20-4BC0AA5C5B70}"/>
              </a:ext>
            </a:extLst>
          </p:cNvPr>
          <p:cNvSpPr/>
          <p:nvPr/>
        </p:nvSpPr>
        <p:spPr>
          <a:xfrm>
            <a:off x="7045262" y="1998632"/>
            <a:ext cx="396000" cy="3960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372D1C-EA2C-F517-6D28-2DA783971E69}"/>
              </a:ext>
            </a:extLst>
          </p:cNvPr>
          <p:cNvSpPr txBox="1"/>
          <p:nvPr/>
        </p:nvSpPr>
        <p:spPr>
          <a:xfrm>
            <a:off x="7443537" y="1732547"/>
            <a:ext cx="1360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Mzedi dump</a:t>
            </a:r>
            <a:endParaRPr lang="en-C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E57428-BA97-0A9B-FB17-154C26F903B1}"/>
              </a:ext>
            </a:extLst>
          </p:cNvPr>
          <p:cNvSpPr/>
          <p:nvPr/>
        </p:nvSpPr>
        <p:spPr>
          <a:xfrm>
            <a:off x="1411233" y="4681515"/>
            <a:ext cx="468000" cy="46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F9BC0F-B99B-64A0-343C-F8427C6FA070}"/>
              </a:ext>
            </a:extLst>
          </p:cNvPr>
          <p:cNvSpPr txBox="1"/>
          <p:nvPr/>
        </p:nvSpPr>
        <p:spPr>
          <a:xfrm>
            <a:off x="929396" y="5159351"/>
            <a:ext cx="1431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Truck storage</a:t>
            </a:r>
            <a:endParaRPr lang="en-CH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14B648-1EC0-96F2-1F9F-93DDDEEA9B86}"/>
              </a:ext>
            </a:extLst>
          </p:cNvPr>
          <p:cNvSpPr/>
          <p:nvPr/>
        </p:nvSpPr>
        <p:spPr>
          <a:xfrm>
            <a:off x="3024896" y="2050942"/>
            <a:ext cx="288000" cy="2880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B5AE90E-AB80-8F9E-854A-322FFBD1F5B3}"/>
              </a:ext>
            </a:extLst>
          </p:cNvPr>
          <p:cNvSpPr/>
          <p:nvPr/>
        </p:nvSpPr>
        <p:spPr>
          <a:xfrm>
            <a:off x="3993085" y="706236"/>
            <a:ext cx="288000" cy="2880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809AD7F-7897-E650-E7F8-EF563441EBC3}"/>
              </a:ext>
            </a:extLst>
          </p:cNvPr>
          <p:cNvSpPr/>
          <p:nvPr/>
        </p:nvSpPr>
        <p:spPr>
          <a:xfrm>
            <a:off x="5808000" y="5672683"/>
            <a:ext cx="288000" cy="2880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E1176FC-FADB-1FBA-E8D5-7495A0DE6133}"/>
              </a:ext>
            </a:extLst>
          </p:cNvPr>
          <p:cNvSpPr/>
          <p:nvPr/>
        </p:nvSpPr>
        <p:spPr>
          <a:xfrm>
            <a:off x="7979979" y="5528683"/>
            <a:ext cx="288000" cy="2880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D79F159-99FB-5355-C8CF-B7927AAF8A6D}"/>
              </a:ext>
            </a:extLst>
          </p:cNvPr>
          <p:cNvSpPr/>
          <p:nvPr/>
        </p:nvSpPr>
        <p:spPr>
          <a:xfrm>
            <a:off x="9864967" y="3778059"/>
            <a:ext cx="288000" cy="2880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1899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269"/>
    </mc:Choice>
    <mc:Fallback>
      <p:transition spd="slow" advTm="162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4C47D2E-6769-FC32-6D20-4BC0AA5C5B70}"/>
              </a:ext>
            </a:extLst>
          </p:cNvPr>
          <p:cNvSpPr/>
          <p:nvPr/>
        </p:nvSpPr>
        <p:spPr>
          <a:xfrm>
            <a:off x="7045262" y="1998632"/>
            <a:ext cx="396000" cy="3960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372D1C-EA2C-F517-6D28-2DA783971E69}"/>
              </a:ext>
            </a:extLst>
          </p:cNvPr>
          <p:cNvSpPr txBox="1"/>
          <p:nvPr/>
        </p:nvSpPr>
        <p:spPr>
          <a:xfrm>
            <a:off x="7443537" y="1732547"/>
            <a:ext cx="1360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Mzedi dump</a:t>
            </a:r>
            <a:endParaRPr lang="en-C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E57428-BA97-0A9B-FB17-154C26F903B1}"/>
              </a:ext>
            </a:extLst>
          </p:cNvPr>
          <p:cNvSpPr/>
          <p:nvPr/>
        </p:nvSpPr>
        <p:spPr>
          <a:xfrm>
            <a:off x="1411233" y="4681515"/>
            <a:ext cx="468000" cy="46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F9BC0F-B99B-64A0-343C-F8427C6FA070}"/>
              </a:ext>
            </a:extLst>
          </p:cNvPr>
          <p:cNvSpPr txBox="1"/>
          <p:nvPr/>
        </p:nvSpPr>
        <p:spPr>
          <a:xfrm>
            <a:off x="929396" y="5159351"/>
            <a:ext cx="1431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Truck storage</a:t>
            </a:r>
            <a:endParaRPr lang="en-CH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14B648-1EC0-96F2-1F9F-93DDDEEA9B86}"/>
              </a:ext>
            </a:extLst>
          </p:cNvPr>
          <p:cNvSpPr/>
          <p:nvPr/>
        </p:nvSpPr>
        <p:spPr>
          <a:xfrm>
            <a:off x="3024896" y="2050942"/>
            <a:ext cx="288000" cy="2880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B5AE90E-AB80-8F9E-854A-322FFBD1F5B3}"/>
              </a:ext>
            </a:extLst>
          </p:cNvPr>
          <p:cNvSpPr/>
          <p:nvPr/>
        </p:nvSpPr>
        <p:spPr>
          <a:xfrm>
            <a:off x="3993085" y="706236"/>
            <a:ext cx="288000" cy="2880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809AD7F-7897-E650-E7F8-EF563441EBC3}"/>
              </a:ext>
            </a:extLst>
          </p:cNvPr>
          <p:cNvSpPr/>
          <p:nvPr/>
        </p:nvSpPr>
        <p:spPr>
          <a:xfrm>
            <a:off x="5808000" y="5672683"/>
            <a:ext cx="288000" cy="2880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E1176FC-FADB-1FBA-E8D5-7495A0DE6133}"/>
              </a:ext>
            </a:extLst>
          </p:cNvPr>
          <p:cNvSpPr/>
          <p:nvPr/>
        </p:nvSpPr>
        <p:spPr>
          <a:xfrm>
            <a:off x="7979979" y="5528683"/>
            <a:ext cx="288000" cy="2880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D79F159-99FB-5355-C8CF-B7927AAF8A6D}"/>
              </a:ext>
            </a:extLst>
          </p:cNvPr>
          <p:cNvSpPr/>
          <p:nvPr/>
        </p:nvSpPr>
        <p:spPr>
          <a:xfrm>
            <a:off x="9864967" y="3778059"/>
            <a:ext cx="288000" cy="2880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2" name="Graphic 1" descr="Truck outline">
            <a:extLst>
              <a:ext uri="{FF2B5EF4-FFF2-40B4-BE49-F238E27FC236}">
                <a16:creationId xmlns:a16="http://schemas.microsoft.com/office/drawing/2014/main" id="{5A2E85ED-B7BC-9229-3CC0-B944C624F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03870" y="4458315"/>
            <a:ext cx="914400" cy="914400"/>
          </a:xfrm>
          <a:prstGeom prst="rect">
            <a:avLst/>
          </a:prstGeom>
        </p:spPr>
      </p:pic>
      <p:pic>
        <p:nvPicPr>
          <p:cNvPr id="3" name="Graphic 2" descr="Truck with solid fill">
            <a:extLst>
              <a:ext uri="{FF2B5EF4-FFF2-40B4-BE49-F238E27FC236}">
                <a16:creationId xmlns:a16="http://schemas.microsoft.com/office/drawing/2014/main" id="{5E081B47-06BE-C8F0-303A-CD3B37C5AC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00340" y="1962772"/>
            <a:ext cx="914400" cy="914400"/>
          </a:xfrm>
          <a:prstGeom prst="rect">
            <a:avLst/>
          </a:prstGeom>
        </p:spPr>
      </p:pic>
      <p:pic>
        <p:nvPicPr>
          <p:cNvPr id="9" name="Graphic 8" descr="Truck outline">
            <a:extLst>
              <a:ext uri="{FF2B5EF4-FFF2-40B4-BE49-F238E27FC236}">
                <a16:creationId xmlns:a16="http://schemas.microsoft.com/office/drawing/2014/main" id="{D0C19348-76F9-130A-E800-0B69C2D36F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28000" y="1791056"/>
            <a:ext cx="914400" cy="9144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9E436B-D8F8-81D3-3845-724B72DA9E3A}"/>
              </a:ext>
            </a:extLst>
          </p:cNvPr>
          <p:cNvCxnSpPr>
            <a:cxnSpLocks/>
          </p:cNvCxnSpPr>
          <p:nvPr/>
        </p:nvCxnSpPr>
        <p:spPr>
          <a:xfrm flipV="1">
            <a:off x="1658471" y="2394632"/>
            <a:ext cx="1366425" cy="248216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2A3823B-4D03-E69A-BE0F-38B081A369D3}"/>
              </a:ext>
            </a:extLst>
          </p:cNvPr>
          <p:cNvCxnSpPr>
            <a:cxnSpLocks/>
          </p:cNvCxnSpPr>
          <p:nvPr/>
        </p:nvCxnSpPr>
        <p:spPr>
          <a:xfrm>
            <a:off x="3388659" y="2241176"/>
            <a:ext cx="3478306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6496DBE-7B65-B702-DAB5-A27F34461AE0}"/>
              </a:ext>
            </a:extLst>
          </p:cNvPr>
          <p:cNvCxnSpPr>
            <a:cxnSpLocks/>
          </p:cNvCxnSpPr>
          <p:nvPr/>
        </p:nvCxnSpPr>
        <p:spPr>
          <a:xfrm flipH="1" flipV="1">
            <a:off x="4281085" y="994236"/>
            <a:ext cx="2763039" cy="1056706"/>
          </a:xfrm>
          <a:prstGeom prst="straightConnector1">
            <a:avLst/>
          </a:prstGeom>
          <a:ln w="190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Truck with solid fill">
            <a:extLst>
              <a:ext uri="{FF2B5EF4-FFF2-40B4-BE49-F238E27FC236}">
                <a16:creationId xmlns:a16="http://schemas.microsoft.com/office/drawing/2014/main" id="{CB88847F-909C-518A-C363-15E213FA35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14740" y="381629"/>
            <a:ext cx="914400" cy="914400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6D08F58-CFBC-AACA-323B-DD11B77F05D4}"/>
              </a:ext>
            </a:extLst>
          </p:cNvPr>
          <p:cNvCxnSpPr>
            <a:cxnSpLocks/>
          </p:cNvCxnSpPr>
          <p:nvPr/>
        </p:nvCxnSpPr>
        <p:spPr>
          <a:xfrm>
            <a:off x="4356847" y="887506"/>
            <a:ext cx="2770094" cy="1095988"/>
          </a:xfrm>
          <a:prstGeom prst="straightConnector1">
            <a:avLst/>
          </a:prstGeom>
          <a:ln w="190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phic 37" descr="Truck outline">
            <a:extLst>
              <a:ext uri="{FF2B5EF4-FFF2-40B4-BE49-F238E27FC236}">
                <a16:creationId xmlns:a16="http://schemas.microsoft.com/office/drawing/2014/main" id="{6B83A9BE-E9D9-425F-63E5-44A446F06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28054" y="1849565"/>
            <a:ext cx="914400" cy="914400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9643EC4-276E-0D37-A10F-1F13D17E005B}"/>
              </a:ext>
            </a:extLst>
          </p:cNvPr>
          <p:cNvCxnSpPr>
            <a:cxnSpLocks/>
          </p:cNvCxnSpPr>
          <p:nvPr/>
        </p:nvCxnSpPr>
        <p:spPr>
          <a:xfrm>
            <a:off x="7351776" y="2489371"/>
            <a:ext cx="2423160" cy="1432688"/>
          </a:xfrm>
          <a:prstGeom prst="straightConnector1">
            <a:avLst/>
          </a:prstGeom>
          <a:ln w="190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41" descr="Truck with solid fill">
            <a:extLst>
              <a:ext uri="{FF2B5EF4-FFF2-40B4-BE49-F238E27FC236}">
                <a16:creationId xmlns:a16="http://schemas.microsoft.com/office/drawing/2014/main" id="{185F6115-C233-2FBD-12BE-6DCE9E0E6B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51767" y="3449479"/>
            <a:ext cx="914400" cy="914400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F2D4E28-CA14-2EB6-7725-69DB00E4235A}"/>
              </a:ext>
            </a:extLst>
          </p:cNvPr>
          <p:cNvCxnSpPr>
            <a:cxnSpLocks/>
          </p:cNvCxnSpPr>
          <p:nvPr/>
        </p:nvCxnSpPr>
        <p:spPr>
          <a:xfrm flipH="1" flipV="1">
            <a:off x="7493073" y="2394632"/>
            <a:ext cx="2281863" cy="1313871"/>
          </a:xfrm>
          <a:prstGeom prst="straightConnector1">
            <a:avLst/>
          </a:prstGeom>
          <a:ln w="190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Truck outline">
            <a:extLst>
              <a:ext uri="{FF2B5EF4-FFF2-40B4-BE49-F238E27FC236}">
                <a16:creationId xmlns:a16="http://schemas.microsoft.com/office/drawing/2014/main" id="{32B000C2-C561-2C90-B490-AF40EC7BC6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28000" y="1897704"/>
            <a:ext cx="914400" cy="914400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E80D8F4-09B6-D444-7988-8892F1842DF3}"/>
              </a:ext>
            </a:extLst>
          </p:cNvPr>
          <p:cNvCxnSpPr>
            <a:cxnSpLocks/>
          </p:cNvCxnSpPr>
          <p:nvPr/>
        </p:nvCxnSpPr>
        <p:spPr>
          <a:xfrm flipH="1">
            <a:off x="2308530" y="2394632"/>
            <a:ext cx="4558435" cy="23329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356258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7250"/>
    </mc:Choice>
    <mc:Fallback>
      <p:transition spd="slow" advTm="572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33333E-6 L 0.06667 -0.367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-1838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22222E-6 L 0.31054 -0.0259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21" y="-129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-0.23177 -0.1969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89" y="-9861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22222E-6 L 0.23073 0.2055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79" y="10231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0.23619 0.21459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10" y="10718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07407E-6 L -0.24805 -0.2419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13" y="-12083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96296E-6 L -0.4168 0.37592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46" y="18796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4C47D2E-6769-FC32-6D20-4BC0AA5C5B70}"/>
              </a:ext>
            </a:extLst>
          </p:cNvPr>
          <p:cNvSpPr/>
          <p:nvPr/>
        </p:nvSpPr>
        <p:spPr>
          <a:xfrm>
            <a:off x="7045262" y="1998632"/>
            <a:ext cx="396000" cy="3960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372D1C-EA2C-F517-6D28-2DA783971E69}"/>
              </a:ext>
            </a:extLst>
          </p:cNvPr>
          <p:cNvSpPr txBox="1"/>
          <p:nvPr/>
        </p:nvSpPr>
        <p:spPr>
          <a:xfrm>
            <a:off x="7443537" y="1732547"/>
            <a:ext cx="1360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Mzedi dump</a:t>
            </a:r>
            <a:endParaRPr lang="en-C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E57428-BA97-0A9B-FB17-154C26F903B1}"/>
              </a:ext>
            </a:extLst>
          </p:cNvPr>
          <p:cNvSpPr/>
          <p:nvPr/>
        </p:nvSpPr>
        <p:spPr>
          <a:xfrm>
            <a:off x="1411233" y="4681515"/>
            <a:ext cx="468000" cy="46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F9BC0F-B99B-64A0-343C-F8427C6FA070}"/>
              </a:ext>
            </a:extLst>
          </p:cNvPr>
          <p:cNvSpPr txBox="1"/>
          <p:nvPr/>
        </p:nvSpPr>
        <p:spPr>
          <a:xfrm>
            <a:off x="929396" y="5159351"/>
            <a:ext cx="1431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Truck storage</a:t>
            </a:r>
            <a:endParaRPr lang="en-CH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14B648-1EC0-96F2-1F9F-93DDDEEA9B86}"/>
              </a:ext>
            </a:extLst>
          </p:cNvPr>
          <p:cNvSpPr/>
          <p:nvPr/>
        </p:nvSpPr>
        <p:spPr>
          <a:xfrm>
            <a:off x="3024896" y="2050942"/>
            <a:ext cx="288000" cy="2880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B5AE90E-AB80-8F9E-854A-322FFBD1F5B3}"/>
              </a:ext>
            </a:extLst>
          </p:cNvPr>
          <p:cNvSpPr/>
          <p:nvPr/>
        </p:nvSpPr>
        <p:spPr>
          <a:xfrm>
            <a:off x="3993085" y="706236"/>
            <a:ext cx="288000" cy="2880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809AD7F-7897-E650-E7F8-EF563441EBC3}"/>
              </a:ext>
            </a:extLst>
          </p:cNvPr>
          <p:cNvSpPr/>
          <p:nvPr/>
        </p:nvSpPr>
        <p:spPr>
          <a:xfrm>
            <a:off x="5808000" y="5672683"/>
            <a:ext cx="288000" cy="2880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E1176FC-FADB-1FBA-E8D5-7495A0DE6133}"/>
              </a:ext>
            </a:extLst>
          </p:cNvPr>
          <p:cNvSpPr/>
          <p:nvPr/>
        </p:nvSpPr>
        <p:spPr>
          <a:xfrm>
            <a:off x="7979979" y="5528683"/>
            <a:ext cx="288000" cy="2880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D79F159-99FB-5355-C8CF-B7927AAF8A6D}"/>
              </a:ext>
            </a:extLst>
          </p:cNvPr>
          <p:cNvSpPr/>
          <p:nvPr/>
        </p:nvSpPr>
        <p:spPr>
          <a:xfrm>
            <a:off x="9864967" y="3778059"/>
            <a:ext cx="288000" cy="2880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9E436B-D8F8-81D3-3845-724B72DA9E3A}"/>
              </a:ext>
            </a:extLst>
          </p:cNvPr>
          <p:cNvCxnSpPr>
            <a:cxnSpLocks/>
          </p:cNvCxnSpPr>
          <p:nvPr/>
        </p:nvCxnSpPr>
        <p:spPr>
          <a:xfrm flipV="1">
            <a:off x="1658471" y="2394632"/>
            <a:ext cx="1366425" cy="248216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2A3823B-4D03-E69A-BE0F-38B081A369D3}"/>
              </a:ext>
            </a:extLst>
          </p:cNvPr>
          <p:cNvCxnSpPr>
            <a:cxnSpLocks/>
          </p:cNvCxnSpPr>
          <p:nvPr/>
        </p:nvCxnSpPr>
        <p:spPr>
          <a:xfrm>
            <a:off x="3388659" y="2241176"/>
            <a:ext cx="3478306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6496DBE-7B65-B702-DAB5-A27F34461AE0}"/>
              </a:ext>
            </a:extLst>
          </p:cNvPr>
          <p:cNvCxnSpPr>
            <a:cxnSpLocks/>
          </p:cNvCxnSpPr>
          <p:nvPr/>
        </p:nvCxnSpPr>
        <p:spPr>
          <a:xfrm flipH="1" flipV="1">
            <a:off x="4281085" y="994236"/>
            <a:ext cx="2763039" cy="1056706"/>
          </a:xfrm>
          <a:prstGeom prst="straightConnector1">
            <a:avLst/>
          </a:prstGeom>
          <a:ln w="190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6D08F58-CFBC-AACA-323B-DD11B77F05D4}"/>
              </a:ext>
            </a:extLst>
          </p:cNvPr>
          <p:cNvCxnSpPr>
            <a:cxnSpLocks/>
          </p:cNvCxnSpPr>
          <p:nvPr/>
        </p:nvCxnSpPr>
        <p:spPr>
          <a:xfrm>
            <a:off x="4356847" y="887506"/>
            <a:ext cx="2770094" cy="1095988"/>
          </a:xfrm>
          <a:prstGeom prst="straightConnector1">
            <a:avLst/>
          </a:prstGeom>
          <a:ln w="190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9643EC4-276E-0D37-A10F-1F13D17E005B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7383269" y="2336639"/>
            <a:ext cx="2391667" cy="1585420"/>
          </a:xfrm>
          <a:prstGeom prst="straightConnector1">
            <a:avLst/>
          </a:prstGeom>
          <a:ln w="190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F2D4E28-CA14-2EB6-7725-69DB00E4235A}"/>
              </a:ext>
            </a:extLst>
          </p:cNvPr>
          <p:cNvCxnSpPr>
            <a:cxnSpLocks/>
          </p:cNvCxnSpPr>
          <p:nvPr/>
        </p:nvCxnSpPr>
        <p:spPr>
          <a:xfrm flipH="1" flipV="1">
            <a:off x="7562088" y="2336639"/>
            <a:ext cx="2212848" cy="1371864"/>
          </a:xfrm>
          <a:prstGeom prst="straightConnector1">
            <a:avLst/>
          </a:prstGeom>
          <a:ln w="190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E80D8F4-09B6-D444-7988-8892F1842DF3}"/>
              </a:ext>
            </a:extLst>
          </p:cNvPr>
          <p:cNvCxnSpPr>
            <a:cxnSpLocks/>
          </p:cNvCxnSpPr>
          <p:nvPr/>
        </p:nvCxnSpPr>
        <p:spPr>
          <a:xfrm flipH="1">
            <a:off x="2039033" y="2394632"/>
            <a:ext cx="4827932" cy="24059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36438E-CBB6-41E5-0577-FA8B0E2616F3}"/>
              </a:ext>
            </a:extLst>
          </p:cNvPr>
          <p:cNvCxnSpPr>
            <a:cxnSpLocks/>
          </p:cNvCxnSpPr>
          <p:nvPr/>
        </p:nvCxnSpPr>
        <p:spPr>
          <a:xfrm>
            <a:off x="1810871" y="5029200"/>
            <a:ext cx="3876697" cy="787483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B95078-C8C4-1ADA-B72A-2F84DC32438D}"/>
              </a:ext>
            </a:extLst>
          </p:cNvPr>
          <p:cNvCxnSpPr>
            <a:cxnSpLocks/>
            <a:stCxn id="18" idx="7"/>
          </p:cNvCxnSpPr>
          <p:nvPr/>
        </p:nvCxnSpPr>
        <p:spPr>
          <a:xfrm flipV="1">
            <a:off x="6053823" y="2489371"/>
            <a:ext cx="1073118" cy="3225489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2BF9EB0-D311-A9D7-5376-5437B0FBB7BE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7243262" y="2394632"/>
            <a:ext cx="736717" cy="3036904"/>
          </a:xfrm>
          <a:prstGeom prst="straightConnector1">
            <a:avLst/>
          </a:prstGeom>
          <a:ln w="190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F08AB53-DB02-7A55-4454-608EF610E1A5}"/>
              </a:ext>
            </a:extLst>
          </p:cNvPr>
          <p:cNvCxnSpPr>
            <a:cxnSpLocks/>
          </p:cNvCxnSpPr>
          <p:nvPr/>
        </p:nvCxnSpPr>
        <p:spPr>
          <a:xfrm flipH="1" flipV="1">
            <a:off x="7383269" y="2452625"/>
            <a:ext cx="775529" cy="2970316"/>
          </a:xfrm>
          <a:prstGeom prst="straightConnector1">
            <a:avLst/>
          </a:prstGeom>
          <a:ln w="190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E8415B1-12DD-ADE7-B930-32D3A2A83CDA}"/>
              </a:ext>
            </a:extLst>
          </p:cNvPr>
          <p:cNvCxnSpPr>
            <a:cxnSpLocks/>
          </p:cNvCxnSpPr>
          <p:nvPr/>
        </p:nvCxnSpPr>
        <p:spPr>
          <a:xfrm flipH="1">
            <a:off x="2097194" y="2499135"/>
            <a:ext cx="4827932" cy="24059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363C581A-B651-B5CF-EAE4-C7343C0D3C51}"/>
              </a:ext>
            </a:extLst>
          </p:cNvPr>
          <p:cNvSpPr/>
          <p:nvPr/>
        </p:nvSpPr>
        <p:spPr>
          <a:xfrm>
            <a:off x="6302382" y="211320"/>
            <a:ext cx="288000" cy="2880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C78941B-F842-5628-1603-DCBCED210166}"/>
              </a:ext>
            </a:extLst>
          </p:cNvPr>
          <p:cNvSpPr/>
          <p:nvPr/>
        </p:nvSpPr>
        <p:spPr>
          <a:xfrm>
            <a:off x="7030391" y="4876800"/>
            <a:ext cx="288000" cy="2880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B648DB6-CA0E-F716-201A-460605BD85D9}"/>
              </a:ext>
            </a:extLst>
          </p:cNvPr>
          <p:cNvSpPr/>
          <p:nvPr/>
        </p:nvSpPr>
        <p:spPr>
          <a:xfrm>
            <a:off x="10811716" y="2506741"/>
            <a:ext cx="288000" cy="2880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98732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708E95E-2479-4DC8-A820-1E869ABAC813}"/>
              </a:ext>
            </a:extLst>
          </p:cNvPr>
          <p:cNvSpPr/>
          <p:nvPr/>
        </p:nvSpPr>
        <p:spPr>
          <a:xfrm>
            <a:off x="3159760" y="0"/>
            <a:ext cx="8128000" cy="67767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29B662B-375D-4B2B-B261-A85D34200E58}"/>
              </a:ext>
            </a:extLst>
          </p:cNvPr>
          <p:cNvGrpSpPr/>
          <p:nvPr/>
        </p:nvGrpSpPr>
        <p:grpSpPr>
          <a:xfrm>
            <a:off x="7391517" y="4443830"/>
            <a:ext cx="3680637" cy="2308324"/>
            <a:chOff x="8722658" y="2322076"/>
            <a:chExt cx="3525416" cy="2308324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DD9C8F50-4162-479B-97B5-F0AB769E8991}"/>
                </a:ext>
              </a:extLst>
            </p:cNvPr>
            <p:cNvGrpSpPr/>
            <p:nvPr/>
          </p:nvGrpSpPr>
          <p:grpSpPr>
            <a:xfrm>
              <a:off x="8903062" y="2322076"/>
              <a:ext cx="3345012" cy="2308324"/>
              <a:chOff x="8903062" y="2322076"/>
              <a:chExt cx="3345012" cy="2308324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EDF39EC2-340F-450A-AF1C-D216BEC41690}"/>
                  </a:ext>
                </a:extLst>
              </p:cNvPr>
              <p:cNvGrpSpPr/>
              <p:nvPr/>
            </p:nvGrpSpPr>
            <p:grpSpPr>
              <a:xfrm>
                <a:off x="8903062" y="2322076"/>
                <a:ext cx="3345012" cy="2308324"/>
                <a:chOff x="5373226" y="4865979"/>
                <a:chExt cx="3345012" cy="2308324"/>
              </a:xfrm>
            </p:grpSpPr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8C7E94A2-B30A-47E4-938F-BB0FD90D5C3C}"/>
                    </a:ext>
                  </a:extLst>
                </p:cNvPr>
                <p:cNvSpPr/>
                <p:nvPr/>
              </p:nvSpPr>
              <p:spPr>
                <a:xfrm>
                  <a:off x="5373226" y="5230127"/>
                  <a:ext cx="180000" cy="180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13EB1B73-3B2A-4DDC-B05D-1E7F80306E3F}"/>
                    </a:ext>
                  </a:extLst>
                </p:cNvPr>
                <p:cNvSpPr txBox="1"/>
                <p:nvPr/>
              </p:nvSpPr>
              <p:spPr>
                <a:xfrm>
                  <a:off x="5562191" y="4865979"/>
                  <a:ext cx="3156047" cy="23083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Depot</a:t>
                  </a:r>
                </a:p>
                <a:p>
                  <a:r>
                    <a:rPr lang="en-US" dirty="0"/>
                    <a:t>Skips to be serviced</a:t>
                  </a:r>
                </a:p>
                <a:p>
                  <a:r>
                    <a:rPr lang="en-US" dirty="0"/>
                    <a:t>Mzedi dump</a:t>
                  </a:r>
                </a:p>
                <a:p>
                  <a:r>
                    <a:rPr lang="en-US" dirty="0"/>
                    <a:t>Empty skip</a:t>
                  </a:r>
                </a:p>
                <a:p>
                  <a:r>
                    <a:rPr lang="en-US" dirty="0"/>
                    <a:t>Full skip</a:t>
                  </a:r>
                </a:p>
                <a:p>
                  <a:r>
                    <a:rPr lang="en-US" dirty="0"/>
                    <a:t>Dependent on selected first skips</a:t>
                  </a:r>
                </a:p>
                <a:p>
                  <a:r>
                    <a:rPr lang="en-US" dirty="0"/>
                    <a:t>Dependent on serviced skips</a:t>
                  </a:r>
                </a:p>
                <a:p>
                  <a:r>
                    <a:rPr lang="en-US" dirty="0"/>
                    <a:t>Dependent on # vehicles</a:t>
                  </a:r>
                </a:p>
              </p:txBody>
            </p:sp>
          </p:grp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0D0BCFD3-5C87-4A75-BB28-DD95B4F8AB93}"/>
                  </a:ext>
                </a:extLst>
              </p:cNvPr>
              <p:cNvSpPr/>
              <p:nvPr/>
            </p:nvSpPr>
            <p:spPr>
              <a:xfrm>
                <a:off x="8916084" y="2443436"/>
                <a:ext cx="143435" cy="1440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5D6F6071-B7D5-49CD-87C8-536E176E674F}"/>
                  </a:ext>
                </a:extLst>
              </p:cNvPr>
              <p:cNvSpPr/>
              <p:nvPr/>
            </p:nvSpPr>
            <p:spPr>
              <a:xfrm>
                <a:off x="8933449" y="2994040"/>
                <a:ext cx="144000" cy="144000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pic>
            <p:nvPicPr>
              <p:cNvPr id="65" name="Picture 64" descr="Logo&#10;&#10;Description automatically generated">
                <a:extLst>
                  <a:ext uri="{FF2B5EF4-FFF2-40B4-BE49-F238E27FC236}">
                    <a16:creationId xmlns:a16="http://schemas.microsoft.com/office/drawing/2014/main" id="{8605DC50-F3E7-45E4-A067-861B984D56D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797" t="31522" r="15081"/>
              <a:stretch/>
            </p:blipFill>
            <p:spPr>
              <a:xfrm>
                <a:off x="8916084" y="3262710"/>
                <a:ext cx="155935" cy="144000"/>
              </a:xfrm>
              <a:prstGeom prst="rect">
                <a:avLst/>
              </a:prstGeom>
            </p:spPr>
          </p:pic>
          <p:pic>
            <p:nvPicPr>
              <p:cNvPr id="66" name="Picture 65" descr="A picture containing logo&#10;&#10;Description automatically generated">
                <a:extLst>
                  <a:ext uri="{FF2B5EF4-FFF2-40B4-BE49-F238E27FC236}">
                    <a16:creationId xmlns:a16="http://schemas.microsoft.com/office/drawing/2014/main" id="{658622D9-05FA-496C-80C7-7FF2D68F82B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293" t="39113" r="17938" b="-162"/>
              <a:stretch/>
            </p:blipFill>
            <p:spPr>
              <a:xfrm>
                <a:off x="8919319" y="3523690"/>
                <a:ext cx="161661" cy="144000"/>
              </a:xfrm>
              <a:prstGeom prst="rect">
                <a:avLst/>
              </a:prstGeom>
            </p:spPr>
          </p:pic>
        </p:grp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F95BF22-75EB-4982-88B4-935B55FD24D6}"/>
                </a:ext>
              </a:extLst>
            </p:cNvPr>
            <p:cNvCxnSpPr>
              <a:cxnSpLocks/>
            </p:cNvCxnSpPr>
            <p:nvPr/>
          </p:nvCxnSpPr>
          <p:spPr>
            <a:xfrm>
              <a:off x="8722659" y="3890645"/>
              <a:ext cx="360000" cy="0"/>
            </a:xfrm>
            <a:prstGeom prst="straightConnector1">
              <a:avLst/>
            </a:prstGeom>
            <a:ln w="38100"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8F203E83-C229-4EF6-9416-F43B3A34D089}"/>
                </a:ext>
              </a:extLst>
            </p:cNvPr>
            <p:cNvCxnSpPr>
              <a:cxnSpLocks/>
            </p:cNvCxnSpPr>
            <p:nvPr/>
          </p:nvCxnSpPr>
          <p:spPr>
            <a:xfrm>
              <a:off x="8722659" y="4137227"/>
              <a:ext cx="360403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B1260804-47B4-4F7A-A7F7-839D1A63BC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22658" y="4415577"/>
              <a:ext cx="36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1" name="Picture 130" descr="Shape&#10;&#10;Description automatically generated">
            <a:extLst>
              <a:ext uri="{FF2B5EF4-FFF2-40B4-BE49-F238E27FC236}">
                <a16:creationId xmlns:a16="http://schemas.microsoft.com/office/drawing/2014/main" id="{E0729B86-B28F-403B-A81C-DBCA38E7FC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836" y="232241"/>
            <a:ext cx="6504646" cy="5258339"/>
          </a:xfrm>
          <a:prstGeom prst="rect">
            <a:avLst/>
          </a:prstGeom>
        </p:spPr>
      </p:pic>
      <p:sp>
        <p:nvSpPr>
          <p:cNvPr id="132" name="Rectangle 131">
            <a:extLst>
              <a:ext uri="{FF2B5EF4-FFF2-40B4-BE49-F238E27FC236}">
                <a16:creationId xmlns:a16="http://schemas.microsoft.com/office/drawing/2014/main" id="{EDA1DD0E-EE5B-4B76-8228-32804BD8DDF2}"/>
              </a:ext>
            </a:extLst>
          </p:cNvPr>
          <p:cNvSpPr/>
          <p:nvPr/>
        </p:nvSpPr>
        <p:spPr>
          <a:xfrm>
            <a:off x="7183120" y="4443830"/>
            <a:ext cx="4104640" cy="233289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89881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4C47D2E-6769-FC32-6D20-4BC0AA5C5B70}"/>
              </a:ext>
            </a:extLst>
          </p:cNvPr>
          <p:cNvSpPr/>
          <p:nvPr/>
        </p:nvSpPr>
        <p:spPr>
          <a:xfrm>
            <a:off x="7045262" y="1998632"/>
            <a:ext cx="468000" cy="4680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372D1C-EA2C-F517-6D28-2DA783971E69}"/>
              </a:ext>
            </a:extLst>
          </p:cNvPr>
          <p:cNvSpPr txBox="1"/>
          <p:nvPr/>
        </p:nvSpPr>
        <p:spPr>
          <a:xfrm>
            <a:off x="7443537" y="1732547"/>
            <a:ext cx="1360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Mzedi dump</a:t>
            </a:r>
            <a:endParaRPr lang="en-C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E57428-BA97-0A9B-FB17-154C26F903B1}"/>
              </a:ext>
            </a:extLst>
          </p:cNvPr>
          <p:cNvSpPr/>
          <p:nvPr/>
        </p:nvSpPr>
        <p:spPr>
          <a:xfrm>
            <a:off x="2406316" y="4475748"/>
            <a:ext cx="529390" cy="5374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F9BC0F-B99B-64A0-343C-F8427C6FA070}"/>
              </a:ext>
            </a:extLst>
          </p:cNvPr>
          <p:cNvSpPr txBox="1"/>
          <p:nvPr/>
        </p:nvSpPr>
        <p:spPr>
          <a:xfrm>
            <a:off x="1955174" y="5149515"/>
            <a:ext cx="1431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Truck storage</a:t>
            </a:r>
            <a:endParaRPr lang="en-CH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14B648-1EC0-96F2-1F9F-93DDDEEA9B86}"/>
              </a:ext>
            </a:extLst>
          </p:cNvPr>
          <p:cNvSpPr/>
          <p:nvPr/>
        </p:nvSpPr>
        <p:spPr>
          <a:xfrm>
            <a:off x="3024896" y="2050942"/>
            <a:ext cx="396000" cy="3960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60895B-D7C6-9C32-297C-ED99D1201D2A}"/>
              </a:ext>
            </a:extLst>
          </p:cNvPr>
          <p:cNvSpPr/>
          <p:nvPr/>
        </p:nvSpPr>
        <p:spPr>
          <a:xfrm>
            <a:off x="3795801" y="730279"/>
            <a:ext cx="396000" cy="3960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D0AD7F5-CE59-A6DF-E108-05028D9186E6}"/>
              </a:ext>
            </a:extLst>
          </p:cNvPr>
          <p:cNvSpPr/>
          <p:nvPr/>
        </p:nvSpPr>
        <p:spPr>
          <a:xfrm>
            <a:off x="7925979" y="4951515"/>
            <a:ext cx="396000" cy="3960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C198857-FB23-3317-ED26-07B91819D199}"/>
              </a:ext>
            </a:extLst>
          </p:cNvPr>
          <p:cNvSpPr/>
          <p:nvPr/>
        </p:nvSpPr>
        <p:spPr>
          <a:xfrm>
            <a:off x="5458413" y="5149515"/>
            <a:ext cx="396000" cy="3960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0211F36-5542-4351-22F7-9411E63962CB}"/>
              </a:ext>
            </a:extLst>
          </p:cNvPr>
          <p:cNvSpPr/>
          <p:nvPr/>
        </p:nvSpPr>
        <p:spPr>
          <a:xfrm>
            <a:off x="9148490" y="3033000"/>
            <a:ext cx="396000" cy="3960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4" name="Graphic 13" descr="Truck outline">
            <a:extLst>
              <a:ext uri="{FF2B5EF4-FFF2-40B4-BE49-F238E27FC236}">
                <a16:creationId xmlns:a16="http://schemas.microsoft.com/office/drawing/2014/main" id="{43F297FA-9E2D-0BD2-CEE4-B2D1EB1B9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0896" y="5943600"/>
            <a:ext cx="914400" cy="914400"/>
          </a:xfrm>
          <a:prstGeom prst="rect">
            <a:avLst/>
          </a:prstGeom>
        </p:spPr>
      </p:pic>
      <p:pic>
        <p:nvPicPr>
          <p:cNvPr id="16" name="Graphic 15" descr="Truck with solid fill">
            <a:extLst>
              <a:ext uri="{FF2B5EF4-FFF2-40B4-BE49-F238E27FC236}">
                <a16:creationId xmlns:a16="http://schemas.microsoft.com/office/drawing/2014/main" id="{274E5982-E6CA-8E34-BFF9-43B4382C4B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1306" y="5943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7744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3.8|3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7.4|3.1|4.3|4.8|3.3|2.7|4.2|1.9|4.3|2.2|6.6|2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Seemann-Ricard  Nicolas</dc:creator>
  <cp:lastModifiedBy>Seemann-Ricard  Nicolas</cp:lastModifiedBy>
  <cp:revision>15</cp:revision>
  <dcterms:created xsi:type="dcterms:W3CDTF">2022-11-23T09:37:42Z</dcterms:created>
  <dcterms:modified xsi:type="dcterms:W3CDTF">2023-02-11T17:20:19Z</dcterms:modified>
</cp:coreProperties>
</file>