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7FA0-5A1D-4EDD-AD46-108328027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53B2D-69DB-4017-8C93-1879CDA45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76A73-77DD-4581-8DD4-5ECD8658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23/11/2022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EB2E1-3182-4DF6-AEAB-31A1FBF6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C2864-8174-4F6C-9658-90177C6B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774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9CC5-7B68-42EF-AF3F-944AFA9A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B2207-0085-43F4-A2EF-2C07F7910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FB34-1297-422C-AA6A-4F552D4C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23/11/2022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38532-3C29-42DF-A380-AA839937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A637D-A3F8-4EF5-8240-11371FBB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11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C73AD-CAA7-43B0-BD3A-E8D00A687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0AAD3-98F3-4154-ACE8-167CB317C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E4E7-2981-4CFC-8ADF-5C2E5517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23/11/2022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C6486-8053-44C9-83AC-BFF5AF00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8D099-923F-419D-ACD7-CB403808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51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BACC-55CF-4C5C-8CFE-72C48663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F0AF5-5DEB-4088-A93D-ED42A677F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13A55-5E36-4214-B14A-A5ADE48F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23/11/2022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CB9C3-3A2B-4089-919E-9BBE8A68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8D03-08A1-4E92-89E9-6B9ED577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379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5A2B-8CED-4E9A-A85C-AE65B9C3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23906-1B91-4B68-9563-656F81210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45F56-A018-4BA2-B343-66C050CE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23/11/2022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AFD19-EA3F-41A1-B6B0-8BC7D926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BB958-5E95-4EB5-A13F-0CE88FC2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602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1418-DD87-4660-A1F5-9BA27F3D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4776-63CB-498F-AAA1-AE6001AFA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B99E3-3C8E-4E91-B8F9-3B980FFDF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6270A-F69F-4885-B3FB-2FB34C24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23/11/2022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F7F13-2DD5-4CA6-9660-C7A75801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74A5E-0EC5-4ABB-B6A9-7F48B37A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159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C514-125D-4ADC-9476-D18E89A2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65F48-AE50-4119-B834-0D38601E7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8437-5A1B-438A-9C8D-4C14DD020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3A546-AD7A-46A9-9768-630F1A070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E5D7-8AC5-4441-A0DE-9EFBFD3CD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4939E-1124-45D4-8747-D10474A8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23/11/2022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C88DD-44BA-4F05-AB26-FCA25215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06093-FF45-4E0A-9F42-7601B9C2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334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C5CB-C8AF-4CBA-BDD1-7AC5CA2D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21FF4-3295-41DE-879D-600D3A59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23/11/2022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2E194-2F5E-4AA6-A4A9-31F0FCA7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CA1AB-E2DA-4CF9-ACE4-97D2EE22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979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8981D-30FA-48AE-8D20-8275F5F5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23/11/2022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E6CC-C92A-4025-BDA4-6F149A4C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3C9DC-25BD-4266-B8C3-3F5BBDFC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564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8A02-D666-413F-BB36-36A14E2F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2B91-7891-4459-9BDB-52F14FA3D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8A713-39DB-4E21-8227-FA9CA1D76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78CB7-E750-45BA-B5FC-98AA01EE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23/11/2022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85510-8DBC-41DD-856B-5DD65FB2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3D0CD-F3FA-4721-A48E-BC668ABC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803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C733-6675-4267-A368-E3AE977A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98FAC-77A3-4409-87E2-11FF61705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A833C-5EAF-47BC-82C6-277AF0468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2DE71-FC9B-473A-957D-39A1200B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23/11/2022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2C1-011C-4A7F-9695-95A86906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72E7C-0030-4DB5-8F45-B201FA9B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822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F41A4-F08A-4607-8336-C46E8652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11864-DAB6-41E3-85F6-57DD435B9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AAD61-1DB8-4455-9A0B-41205BCFA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1D73F-92AE-47BB-8681-B85199603A2D}" type="datetimeFigureOut">
              <a:rPr lang="en-CH" smtClean="0"/>
              <a:t>23/11/2022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C11D9-4F16-4CCC-BC04-D78F19A57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A18A-5983-41AD-8095-585398131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335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471EC97-DC9C-40F7-8F2E-45B8284F8338}"/>
              </a:ext>
            </a:extLst>
          </p:cNvPr>
          <p:cNvGrpSpPr/>
          <p:nvPr/>
        </p:nvGrpSpPr>
        <p:grpSpPr>
          <a:xfrm>
            <a:off x="3159760" y="0"/>
            <a:ext cx="8128000" cy="6776720"/>
            <a:chOff x="3159760" y="0"/>
            <a:chExt cx="8128000" cy="67767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08E95E-2479-4DC8-A820-1E869ABAC813}"/>
                </a:ext>
              </a:extLst>
            </p:cNvPr>
            <p:cNvSpPr/>
            <p:nvPr/>
          </p:nvSpPr>
          <p:spPr>
            <a:xfrm>
              <a:off x="3159760" y="0"/>
              <a:ext cx="8128000" cy="67767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29B662B-375D-4B2B-B261-A85D34200E58}"/>
                </a:ext>
              </a:extLst>
            </p:cNvPr>
            <p:cNvGrpSpPr/>
            <p:nvPr/>
          </p:nvGrpSpPr>
          <p:grpSpPr>
            <a:xfrm>
              <a:off x="7391517" y="4443830"/>
              <a:ext cx="3680637" cy="2308324"/>
              <a:chOff x="8722658" y="2322076"/>
              <a:chExt cx="3525416" cy="2308324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D9C8F50-4162-479B-97B5-F0AB769E8991}"/>
                  </a:ext>
                </a:extLst>
              </p:cNvPr>
              <p:cNvGrpSpPr/>
              <p:nvPr/>
            </p:nvGrpSpPr>
            <p:grpSpPr>
              <a:xfrm>
                <a:off x="8903062" y="2322076"/>
                <a:ext cx="3345012" cy="2308324"/>
                <a:chOff x="8903062" y="2322076"/>
                <a:chExt cx="3345012" cy="2308324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EDF39EC2-340F-450A-AF1C-D216BEC41690}"/>
                    </a:ext>
                  </a:extLst>
                </p:cNvPr>
                <p:cNvGrpSpPr/>
                <p:nvPr/>
              </p:nvGrpSpPr>
              <p:grpSpPr>
                <a:xfrm>
                  <a:off x="8903062" y="2322076"/>
                  <a:ext cx="3345012" cy="2308324"/>
                  <a:chOff x="5373226" y="4865979"/>
                  <a:chExt cx="3345012" cy="2308324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8C7E94A2-B30A-47E4-938F-BB0FD90D5C3C}"/>
                      </a:ext>
                    </a:extLst>
                  </p:cNvPr>
                  <p:cNvSpPr/>
                  <p:nvPr/>
                </p:nvSpPr>
                <p:spPr>
                  <a:xfrm>
                    <a:off x="5373226" y="5230127"/>
                    <a:ext cx="180000" cy="18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13EB1B73-3B2A-4DDC-B05D-1E7F80306E3F}"/>
                      </a:ext>
                    </a:extLst>
                  </p:cNvPr>
                  <p:cNvSpPr txBox="1"/>
                  <p:nvPr/>
                </p:nvSpPr>
                <p:spPr>
                  <a:xfrm>
                    <a:off x="5562191" y="4865979"/>
                    <a:ext cx="3156047" cy="23083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Depot</a:t>
                    </a:r>
                  </a:p>
                  <a:p>
                    <a:r>
                      <a:rPr lang="en-US" dirty="0"/>
                      <a:t>Skips to be serviced</a:t>
                    </a:r>
                  </a:p>
                  <a:p>
                    <a:r>
                      <a:rPr lang="en-US" dirty="0"/>
                      <a:t>Mzedi dump</a:t>
                    </a:r>
                  </a:p>
                  <a:p>
                    <a:r>
                      <a:rPr lang="en-US" dirty="0"/>
                      <a:t>Empty skip</a:t>
                    </a:r>
                  </a:p>
                  <a:p>
                    <a:r>
                      <a:rPr lang="en-US" dirty="0"/>
                      <a:t>Full skip</a:t>
                    </a:r>
                  </a:p>
                  <a:p>
                    <a:r>
                      <a:rPr lang="en-US" dirty="0"/>
                      <a:t>Dependent on selected first skips</a:t>
                    </a:r>
                  </a:p>
                  <a:p>
                    <a:r>
                      <a:rPr lang="en-US" dirty="0"/>
                      <a:t>Dependent on serviced skips</a:t>
                    </a:r>
                  </a:p>
                  <a:p>
                    <a:r>
                      <a:rPr lang="en-US" dirty="0"/>
                      <a:t>Dependent on # vehicles</a:t>
                    </a:r>
                  </a:p>
                </p:txBody>
              </p:sp>
            </p:grp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D0BCFD3-5C87-4A75-BB28-DD95B4F8AB93}"/>
                    </a:ext>
                  </a:extLst>
                </p:cNvPr>
                <p:cNvSpPr/>
                <p:nvPr/>
              </p:nvSpPr>
              <p:spPr>
                <a:xfrm>
                  <a:off x="8916084" y="2443436"/>
                  <a:ext cx="143435" cy="144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D6F6071-B7D5-49CD-87C8-536E176E674F}"/>
                    </a:ext>
                  </a:extLst>
                </p:cNvPr>
                <p:cNvSpPr/>
                <p:nvPr/>
              </p:nvSpPr>
              <p:spPr>
                <a:xfrm>
                  <a:off x="8933449" y="2994040"/>
                  <a:ext cx="144000" cy="144000"/>
                </a:xfrm>
                <a:prstGeom prst="ellips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pic>
              <p:nvPicPr>
                <p:cNvPr id="65" name="Picture 64" descr="Logo&#10;&#10;Description automatically generated">
                  <a:extLst>
                    <a:ext uri="{FF2B5EF4-FFF2-40B4-BE49-F238E27FC236}">
                      <a16:creationId xmlns:a16="http://schemas.microsoft.com/office/drawing/2014/main" id="{8605DC50-F3E7-45E4-A067-861B984D56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797" t="31522" r="15081"/>
                <a:stretch/>
              </p:blipFill>
              <p:spPr>
                <a:xfrm>
                  <a:off x="8916084" y="3262710"/>
                  <a:ext cx="155935" cy="144000"/>
                </a:xfrm>
                <a:prstGeom prst="rect">
                  <a:avLst/>
                </a:prstGeom>
              </p:spPr>
            </p:pic>
            <p:pic>
              <p:nvPicPr>
                <p:cNvPr id="66" name="Picture 65" descr="A picture containing logo&#10;&#10;Description automatically generated">
                  <a:extLst>
                    <a:ext uri="{FF2B5EF4-FFF2-40B4-BE49-F238E27FC236}">
                      <a16:creationId xmlns:a16="http://schemas.microsoft.com/office/drawing/2014/main" id="{658622D9-05FA-496C-80C7-7FF2D68F82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293" t="39113" r="17938" b="-162"/>
                <a:stretch/>
              </p:blipFill>
              <p:spPr>
                <a:xfrm>
                  <a:off x="8919319" y="3523690"/>
                  <a:ext cx="161661" cy="144000"/>
                </a:xfrm>
                <a:prstGeom prst="rect">
                  <a:avLst/>
                </a:prstGeom>
              </p:spPr>
            </p:pic>
          </p:grp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F95BF22-75EB-4982-88B4-935B55FD2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22659" y="3890645"/>
                <a:ext cx="360000" cy="0"/>
              </a:xfrm>
              <a:prstGeom prst="straightConnector1">
                <a:avLst/>
              </a:prstGeom>
              <a:ln w="38100"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8F203E83-C229-4EF6-9416-F43B3A34D0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22659" y="4137227"/>
                <a:ext cx="360403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B1260804-47B4-4F7A-A7F7-839D1A63BC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658" y="4415577"/>
                <a:ext cx="36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1" name="Picture 130" descr="Shape&#10;&#10;Description automatically generated">
              <a:extLst>
                <a:ext uri="{FF2B5EF4-FFF2-40B4-BE49-F238E27FC236}">
                  <a16:creationId xmlns:a16="http://schemas.microsoft.com/office/drawing/2014/main" id="{E0729B86-B28F-403B-A81C-DBCA38E7F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0554" y="187253"/>
              <a:ext cx="6504646" cy="5258339"/>
            </a:xfrm>
            <a:prstGeom prst="rect">
              <a:avLst/>
            </a:prstGeom>
          </p:spPr>
        </p:pic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DA1DD0E-EE5B-4B76-8228-32804BD8DDF2}"/>
                </a:ext>
              </a:extLst>
            </p:cNvPr>
            <p:cNvSpPr/>
            <p:nvPr/>
          </p:nvSpPr>
          <p:spPr>
            <a:xfrm>
              <a:off x="7183120" y="4443830"/>
              <a:ext cx="4104640" cy="23328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338988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hape, arrow&#10;&#10;Description automatically generated">
            <a:extLst>
              <a:ext uri="{FF2B5EF4-FFF2-40B4-BE49-F238E27FC236}">
                <a16:creationId xmlns:a16="http://schemas.microsoft.com/office/drawing/2014/main" id="{203BEA86-F2B1-4698-AC0C-3B64DBBD0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59" y="197166"/>
            <a:ext cx="5516934" cy="6301108"/>
          </a:xfrm>
          <a:prstGeom prst="rect">
            <a:avLst/>
          </a:prstGeom>
        </p:spPr>
      </p:pic>
      <p:pic>
        <p:nvPicPr>
          <p:cNvPr id="9" name="Picture 8" descr="Shape, arrow&#10;&#10;Description automatically generated">
            <a:extLst>
              <a:ext uri="{FF2B5EF4-FFF2-40B4-BE49-F238E27FC236}">
                <a16:creationId xmlns:a16="http://schemas.microsoft.com/office/drawing/2014/main" id="{AB0842D2-D76C-4196-9EF3-E9A95B347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16" y="177769"/>
            <a:ext cx="5403325" cy="63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7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Seemann-Ricard  Nicolas</dc:creator>
  <cp:lastModifiedBy>Seemann-Ricard  Nicolas</cp:lastModifiedBy>
  <cp:revision>12</cp:revision>
  <dcterms:created xsi:type="dcterms:W3CDTF">2022-11-23T09:37:42Z</dcterms:created>
  <dcterms:modified xsi:type="dcterms:W3CDTF">2022-11-23T21:07:23Z</dcterms:modified>
</cp:coreProperties>
</file>