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87225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DllaF86JntiA+Vx1gSdCfB8H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de-D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6bb5bbe90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336bb5bbe90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36bb5bbe90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6bb5bbe90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336bb5bbe90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36bb5bbe90_0_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6bb5bbe90_1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336bb5bbe90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6bb5bbe90_1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a7a10bc78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a7a10bc78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a7a10bc78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6bb5bbe90_1_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36bb5bbe90_1_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36bb5bbe90_1_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a7a10bc78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a7a10bc78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a7a10bc78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>
            <p:ph idx="2" type="pic"/>
          </p:nvPr>
        </p:nvSpPr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sz="3599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53" y="360538"/>
            <a:ext cx="176487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/>
          <p:nvPr>
            <p:ph idx="3" type="pic"/>
          </p:nvPr>
        </p:nvSpPr>
        <p:spPr>
          <a:xfrm>
            <a:off x="10196179" y="6489088"/>
            <a:ext cx="1259508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4" type="body"/>
          </p:nvPr>
        </p:nvSpPr>
        <p:spPr>
          <a:xfrm>
            <a:off x="9692662" y="316800"/>
            <a:ext cx="17992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2pPr>
            <a:lvl3pPr indent="-3016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3pPr>
            <a:lvl4pPr indent="-3016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4pPr>
            <a:lvl5pPr indent="-3016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3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3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4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3"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4"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5"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6"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460" y="365126"/>
            <a:ext cx="10511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461" y="1681163"/>
            <a:ext cx="51557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461" y="2505075"/>
            <a:ext cx="515577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69789" y="1681163"/>
            <a:ext cx="518116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69789" y="2505075"/>
            <a:ext cx="518116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cxnSp>
          <p:nvCxnSpPr>
            <p:cNvPr id="11" name="Google Shape;11;p10"/>
            <p:cNvCxnSpPr/>
            <p:nvPr/>
          </p:nvCxnSpPr>
          <p:spPr>
            <a:xfrm flipH="1">
              <a:off x="3214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1185876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3" name="Google Shape;13;p10"/>
            <p:cNvCxnSpPr/>
            <p:nvPr/>
          </p:nvCxnSpPr>
          <p:spPr>
            <a:xfrm>
              <a:off x="-377640" y="342684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0"/>
            <p:cNvCxnSpPr/>
            <p:nvPr/>
          </p:nvCxnSpPr>
          <p:spPr>
            <a:xfrm>
              <a:off x="-377640" y="76248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0"/>
            <p:cNvCxnSpPr/>
            <p:nvPr/>
          </p:nvCxnSpPr>
          <p:spPr>
            <a:xfrm>
              <a:off x="-377640" y="63046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0"/>
            <p:cNvCxnSpPr/>
            <p:nvPr/>
          </p:nvCxnSpPr>
          <p:spPr>
            <a:xfrm>
              <a:off x="-377640" y="62370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0"/>
            <p:cNvCxnSpPr/>
            <p:nvPr/>
          </p:nvCxnSpPr>
          <p:spPr>
            <a:xfrm>
              <a:off x="-377640" y="67744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0"/>
            <p:cNvCxnSpPr/>
            <p:nvPr/>
          </p:nvCxnSpPr>
          <p:spPr>
            <a:xfrm flipH="1">
              <a:off x="60940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9" name="Google Shape;19;p10"/>
            <p:cNvCxnSpPr/>
            <p:nvPr/>
          </p:nvCxnSpPr>
          <p:spPr>
            <a:xfrm>
              <a:off x="-377640" y="61920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0"/>
            <p:cNvCxnSpPr/>
            <p:nvPr/>
          </p:nvCxnSpPr>
          <p:spPr>
            <a:xfrm>
              <a:off x="-377640" y="202032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0"/>
            <p:cNvCxnSpPr/>
            <p:nvPr/>
          </p:nvCxnSpPr>
          <p:spPr>
            <a:xfrm>
              <a:off x="-377640" y="48312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 flipH="1">
              <a:off x="141840" y="-384840"/>
              <a:ext cx="72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23" name="Google Shape;23;p10"/>
            <p:cNvCxnSpPr/>
            <p:nvPr/>
          </p:nvCxnSpPr>
          <p:spPr>
            <a:xfrm flipH="1">
              <a:off x="1203984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</p:grpSp>
      <p:sp>
        <p:nvSpPr>
          <p:cNvPr id="24" name="Google Shape;24;p10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bäude, Stadt, Schloss, Turm enthält.&#10;&#10;Automatisch generierte Beschreibung" id="98" name="Google Shape;9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" l="0" r="0" t="461"/>
          <a:stretch/>
        </p:blipFill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Weekly Update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de-DE">
                <a:latin typeface="Times New Roman"/>
                <a:ea typeface="Times New Roman"/>
                <a:cs typeface="Times New Roman"/>
                <a:sym typeface="Times New Roman"/>
              </a:rPr>
              <a:t>Leandro Catarci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Bachelor’s Thesis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.06.2025</a:t>
            </a:r>
            <a:endParaRPr/>
          </a:p>
        </p:txBody>
      </p:sp>
      <p:pic>
        <p:nvPicPr>
          <p:cNvPr descr="A picture containing font, screenshot, graphics, text&#10;&#10;Description automatically generated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006" y="345057"/>
            <a:ext cx="1391854" cy="35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6bb5bbe90_0_0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Electronic Hardware</a:t>
            </a:r>
            <a:endParaRPr/>
          </a:p>
        </p:txBody>
      </p:sp>
      <p:sp>
        <p:nvSpPr>
          <p:cNvPr id="109" name="Google Shape;109;g336bb5bbe90_0_0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de-DE"/>
              <a:t>DONE: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Experiment to see how much “shadow” a drop produces. (1 day)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Finalised schematic &amp; PCB layout (10 days)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Ordered two-layer PCBs. (1 day)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de-DE"/>
              <a:t>TODO: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Hand solder last things on. (½ day)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Bench-Test (2 days)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6bb5bbe90_0_13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" name="Google Shape;116;g336bb5bbe90_0_13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g336bb5bbe9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02" y="367925"/>
            <a:ext cx="9017250" cy="5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6bb5bbe90_1_0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g336bb5bbe90_1_0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g336bb5bbe9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225" y="341474"/>
            <a:ext cx="7304775" cy="617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7a10bc78_0_1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6a7a10bc78_0_1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36a7a10bc78_0_1" title="20250623_112140_4105160728959769828.jpg"/>
          <p:cNvPicPr preferRelativeResize="0"/>
          <p:nvPr/>
        </p:nvPicPr>
        <p:blipFill rotWithShape="1">
          <a:blip r:embed="rId3">
            <a:alphaModFix/>
          </a:blip>
          <a:srcRect b="36253" l="19454" r="15568" t="13967"/>
          <a:stretch/>
        </p:blipFill>
        <p:spPr>
          <a:xfrm>
            <a:off x="2430700" y="623400"/>
            <a:ext cx="6647925" cy="50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6bb5bbe90_1_25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g336bb5bbe90_1_25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g336bb5bbe90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950" y="164800"/>
            <a:ext cx="7755325" cy="6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7a10bc78_0_8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a7a10bc78_0_8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36a7a10bc78_0_8" title="20250623_112115_7389981063095394774.jpg"/>
          <p:cNvPicPr preferRelativeResize="0"/>
          <p:nvPr/>
        </p:nvPicPr>
        <p:blipFill rotWithShape="1">
          <a:blip r:embed="rId3">
            <a:alphaModFix/>
          </a:blip>
          <a:srcRect b="26070" l="25357" r="15822" t="18906"/>
          <a:stretch/>
        </p:blipFill>
        <p:spPr>
          <a:xfrm>
            <a:off x="2859050" y="244575"/>
            <a:ext cx="6730650" cy="6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2019-10-05T17:13:10Z</dcterms:created>
  <dc:creator>MT2DpgdlXV@student.ethz.ch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