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313" r:id="rId4"/>
    <p:sldId id="307" r:id="rId5"/>
    <p:sldId id="343" r:id="rId6"/>
    <p:sldId id="344" r:id="rId7"/>
    <p:sldId id="345" r:id="rId8"/>
    <p:sldId id="346" r:id="rId9"/>
    <p:sldId id="347" r:id="rId10"/>
  </p:sldIdLst>
  <p:sldSz cx="121872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  <a:srgbClr val="E9A7EB"/>
    <a:srgbClr val="018F8A"/>
    <a:srgbClr val="E7E8EC"/>
    <a:srgbClr val="7FB9AA"/>
    <a:srgbClr val="808080"/>
    <a:srgbClr val="CCCED6"/>
    <a:srgbClr val="E7E8EB"/>
    <a:srgbClr val="B8B8B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7571" autoAdjust="0"/>
  </p:normalViewPr>
  <p:slideViewPr>
    <p:cSldViewPr snapToGrid="0">
      <p:cViewPr varScale="1">
        <p:scale>
          <a:sx n="102" d="100"/>
          <a:sy n="102" d="100"/>
        </p:scale>
        <p:origin x="9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Calibri"/>
              </a:rPr>
              <a:t>Click to move the slide</a:t>
            </a: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Calibri"/>
              </a:rPr>
              <a:t>Click to edit the notes format</a:t>
            </a:r>
          </a:p>
        </p:txBody>
      </p:sp>
      <p:sp>
        <p:nvSpPr>
          <p:cNvPr id="2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Calibri"/>
              </a:rPr>
              <a:t>&lt;header&gt;</a:t>
            </a:r>
          </a:p>
        </p:txBody>
      </p:sp>
      <p:sp>
        <p:nvSpPr>
          <p:cNvPr id="26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defRPr lang="de-DE" sz="1400" b="0" strike="noStrike" spc="-1">
                <a:latin typeface="Calibri"/>
              </a:defRPr>
            </a:lvl1pPr>
          </a:lstStyle>
          <a:p>
            <a:pPr algn="r"/>
            <a:r>
              <a:rPr lang="de-DE" sz="1400" b="0" strike="noStrike" spc="-1">
                <a:latin typeface="Calibri"/>
              </a:rPr>
              <a:t>&lt;date/time&gt;</a:t>
            </a:r>
          </a:p>
        </p:txBody>
      </p:sp>
      <p:sp>
        <p:nvSpPr>
          <p:cNvPr id="26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de-DE" sz="1400" b="0" strike="noStrike" spc="-1">
                <a:latin typeface="Calibri"/>
              </a:defRPr>
            </a:lvl1pPr>
          </a:lstStyle>
          <a:p>
            <a:r>
              <a:rPr lang="de-DE" sz="1400" b="0" strike="noStrike" spc="-1">
                <a:latin typeface="Calibri"/>
              </a:rPr>
              <a:t>&lt;footer&gt;</a:t>
            </a:r>
          </a:p>
        </p:txBody>
      </p:sp>
      <p:sp>
        <p:nvSpPr>
          <p:cNvPr id="26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lang="de-DE" sz="1400" b="0" strike="noStrike" spc="-1">
                <a:latin typeface="Calibri"/>
              </a:defRPr>
            </a:lvl1pPr>
          </a:lstStyle>
          <a:p>
            <a:pPr algn="r"/>
            <a:fld id="{7D8D545F-750E-484B-9AE1-17B524082493}" type="slidenum">
              <a:rPr lang="de-DE" sz="1400" b="0" strike="noStrike" spc="-1">
                <a:latin typeface="Calibri"/>
              </a:rPr>
              <a:t>‹#›</a:t>
            </a:fld>
            <a:endParaRPr lang="de-DE" sz="1400" b="0" strike="noStrike" spc="-1"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5137" cy="383540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0" indent="0">
              <a:buFontTx/>
              <a:buNone/>
            </a:pPr>
            <a:endParaRPr lang="de-DE" sz="2000" b="0" strike="noStrike" spc="-1" dirty="0">
              <a:latin typeface="Calibri"/>
              <a:sym typeface="Wingdings" panose="05000000000000000000" pitchFamily="2" charset="2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A3DF49B-7B65-46A6-BB01-04CA51CE4983}" type="slidenum">
              <a:rPr lang="de-DE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</a:t>
            </a:fld>
            <a:endParaRPr lang="de-DE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43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5137" cy="383540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0" indent="0">
              <a:buFontTx/>
              <a:buNone/>
            </a:pPr>
            <a:endParaRPr lang="de-DE" sz="2000" b="0" strike="noStrike" spc="-1" dirty="0">
              <a:latin typeface="Calibri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A3DF49B-7B65-46A6-BB01-04CA51CE4983}" type="slidenum">
              <a:rPr lang="de-DE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de-DE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65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5137" cy="383540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0" indent="0">
              <a:buFontTx/>
              <a:buNone/>
            </a:pPr>
            <a:endParaRPr lang="de-DE" sz="2000" b="0" strike="noStrike" spc="-1" dirty="0">
              <a:latin typeface="Calibri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A3DF49B-7B65-46A6-BB01-04CA51CE4983}" type="slidenum">
              <a:rPr lang="de-DE" sz="13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de-DE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57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5137" cy="383540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0" indent="0">
              <a:buFontTx/>
              <a:buNone/>
            </a:pPr>
            <a:endParaRPr lang="de-DE" sz="2000" b="0" strike="noStrike" spc="-1" dirty="0">
              <a:latin typeface="Calibri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A3DF49B-7B65-46A6-BB01-04CA51CE4983}" type="slidenum">
              <a:rPr lang="de-DE" sz="13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de-DE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947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5137" cy="383540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0" indent="0">
              <a:buFontTx/>
              <a:buNone/>
            </a:pPr>
            <a:endParaRPr lang="de-DE" sz="2000" b="0" strike="noStrike" spc="-1" dirty="0">
              <a:latin typeface="Calibri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A3DF49B-7B65-46A6-BB01-04CA51CE4983}" type="slidenum">
              <a:rPr lang="de-DE" sz="13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de-DE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03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5137" cy="3835400"/>
          </a:xfrm>
          <a:prstGeom prst="rect">
            <a:avLst/>
          </a:prstGeom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8280" cy="460440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0" indent="0">
              <a:buFontTx/>
              <a:buNone/>
            </a:pPr>
            <a:endParaRPr lang="de-DE" sz="2000" b="0" strike="noStrike" spc="-1" dirty="0">
              <a:latin typeface="Calibri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021200" y="9721080"/>
            <a:ext cx="3075120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A3DF49B-7B65-46A6-BB01-04CA51CE4983}" type="slidenum">
              <a:rPr lang="de-DE" sz="13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de-DE" sz="1300" b="0" strike="noStrike" spc="-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35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7480" y="160452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5480" y="160452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7480" y="368208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5480" y="368208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F30BDF-0085-BEEE-A44B-4ED0D94D2089}"/>
              </a:ext>
            </a:extLst>
          </p:cNvPr>
          <p:cNvSpPr/>
          <p:nvPr userDrawn="1"/>
        </p:nvSpPr>
        <p:spPr>
          <a:xfrm>
            <a:off x="0" y="603849"/>
            <a:ext cx="12187238" cy="3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5334F-37D0-55BB-4563-90ABA33F9713}"/>
              </a:ext>
            </a:extLst>
          </p:cNvPr>
          <p:cNvSpPr/>
          <p:nvPr userDrawn="1"/>
        </p:nvSpPr>
        <p:spPr>
          <a:xfrm>
            <a:off x="228600" y="6254151"/>
            <a:ext cx="11958637" cy="56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42164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77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7480" y="160452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5480" y="160452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7480" y="368208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5480" y="3682080"/>
            <a:ext cx="3531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552" y="1016000"/>
            <a:ext cx="1072413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1694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marL="0" indent="0" algn="l">
              <a:lnSpc>
                <a:spcPct val="100000"/>
              </a:lnSpc>
              <a:defRPr sz="3599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53" y="360538"/>
            <a:ext cx="176487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96179" y="6489088"/>
            <a:ext cx="1259508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095" y="3860495"/>
            <a:ext cx="4678172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59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7948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54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5894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2662" y="316800"/>
            <a:ext cx="1799297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472855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61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F30BDF-0085-BEEE-A44B-4ED0D94D2089}"/>
              </a:ext>
            </a:extLst>
          </p:cNvPr>
          <p:cNvSpPr/>
          <p:nvPr userDrawn="1"/>
        </p:nvSpPr>
        <p:spPr>
          <a:xfrm>
            <a:off x="0" y="0"/>
            <a:ext cx="12187238" cy="6858000"/>
          </a:xfrm>
          <a:prstGeom prst="rect">
            <a:avLst/>
          </a:prstGeom>
          <a:solidFill>
            <a:srgbClr val="1F4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3A0F9662-8F78-CD2E-4F94-83371C9881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73" y="2644219"/>
            <a:ext cx="4357291" cy="15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0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77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-377640" y="-384840"/>
            <a:ext cx="12418560" cy="7159320"/>
            <a:chOff x="-377640" y="-384840"/>
            <a:chExt cx="12418560" cy="7159320"/>
          </a:xfrm>
        </p:grpSpPr>
        <p:sp>
          <p:nvSpPr>
            <p:cNvPr id="25" name="Line 2"/>
            <p:cNvSpPr/>
            <p:nvPr/>
          </p:nvSpPr>
          <p:spPr>
            <a:xfrm flipH="1">
              <a:off x="321480" y="-384840"/>
              <a:ext cx="108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11858760" y="-384840"/>
              <a:ext cx="108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-377640" y="3426840"/>
              <a:ext cx="26244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>
              <a:off x="-377640" y="762480"/>
              <a:ext cx="262800" cy="144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>
              <a:off x="-377640" y="6304680"/>
              <a:ext cx="26280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" name="Line 7"/>
            <p:cNvSpPr/>
            <p:nvPr/>
          </p:nvSpPr>
          <p:spPr>
            <a:xfrm>
              <a:off x="-377640" y="6237000"/>
              <a:ext cx="26280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" name="Line 8"/>
            <p:cNvSpPr/>
            <p:nvPr/>
          </p:nvSpPr>
          <p:spPr>
            <a:xfrm>
              <a:off x="-377640" y="6774480"/>
              <a:ext cx="26280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8" name="Line 9"/>
            <p:cNvSpPr/>
            <p:nvPr/>
          </p:nvSpPr>
          <p:spPr>
            <a:xfrm flipH="1">
              <a:off x="6094080" y="-384840"/>
              <a:ext cx="108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377640" y="619200"/>
              <a:ext cx="262800" cy="144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-377640" y="2020320"/>
              <a:ext cx="26244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1" name="Line 12"/>
            <p:cNvSpPr/>
            <p:nvPr/>
          </p:nvSpPr>
          <p:spPr>
            <a:xfrm>
              <a:off x="-377640" y="4831200"/>
              <a:ext cx="26280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12" name="Line 13"/>
            <p:cNvSpPr/>
            <p:nvPr/>
          </p:nvSpPr>
          <p:spPr>
            <a:xfrm flipH="1">
              <a:off x="141840" y="-384840"/>
              <a:ext cx="72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12039840" y="-384840"/>
              <a:ext cx="108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4" name="Group 15"/>
          <p:cNvGrpSpPr/>
          <p:nvPr/>
        </p:nvGrpSpPr>
        <p:grpSpPr>
          <a:xfrm>
            <a:off x="144360" y="152280"/>
            <a:ext cx="11896920" cy="611640"/>
            <a:chOff x="144360" y="152280"/>
            <a:chExt cx="11896920" cy="611640"/>
          </a:xfrm>
        </p:grpSpPr>
        <p:sp>
          <p:nvSpPr>
            <p:cNvPr id="15" name="CustomShape 16"/>
            <p:cNvSpPr/>
            <p:nvPr/>
          </p:nvSpPr>
          <p:spPr>
            <a:xfrm>
              <a:off x="144360" y="152280"/>
              <a:ext cx="11895480" cy="470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44360" y="597600"/>
              <a:ext cx="185400" cy="166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855160" y="597600"/>
              <a:ext cx="186120" cy="166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" name="CustomShape 19"/>
          <p:cNvSpPr/>
          <p:nvPr/>
        </p:nvSpPr>
        <p:spPr>
          <a:xfrm>
            <a:off x="11536200" y="6300360"/>
            <a:ext cx="1400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36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|</a:t>
            </a:r>
            <a:endParaRPr lang="de-DE" sz="800" b="0" strike="noStrike" spc="-1">
              <a:latin typeface="Calibri"/>
            </a:endParaRPr>
          </a:p>
        </p:txBody>
      </p:sp>
      <p:sp>
        <p:nvSpPr>
          <p:cNvPr id="19" name="CustomShape 20"/>
          <p:cNvSpPr/>
          <p:nvPr/>
        </p:nvSpPr>
        <p:spPr>
          <a:xfrm>
            <a:off x="10779120" y="6300360"/>
            <a:ext cx="1400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36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|</a:t>
            </a:r>
            <a:endParaRPr lang="de-DE" sz="800" b="0" strike="noStrike" spc="-1">
              <a:latin typeface="Calibri"/>
            </a:endParaRPr>
          </a:p>
        </p:txBody>
      </p:sp>
      <p:pic>
        <p:nvPicPr>
          <p:cNvPr id="20" name="Bild 18"/>
          <p:cNvPicPr/>
          <p:nvPr/>
        </p:nvPicPr>
        <p:blipFill>
          <a:blip r:embed="rId16"/>
          <a:stretch/>
        </p:blipFill>
        <p:spPr>
          <a:xfrm>
            <a:off x="324000" y="306000"/>
            <a:ext cx="969840" cy="157320"/>
          </a:xfrm>
          <a:prstGeom prst="rect">
            <a:avLst/>
          </a:prstGeom>
          <a:ln>
            <a:noFill/>
          </a:ln>
        </p:spPr>
      </p:pic>
      <p:pic>
        <p:nvPicPr>
          <p:cNvPr id="21" name="Picture 8"/>
          <p:cNvPicPr/>
          <p:nvPr/>
        </p:nvPicPr>
        <p:blipFill>
          <a:blip r:embed="rId17"/>
          <a:stretch/>
        </p:blipFill>
        <p:spPr>
          <a:xfrm>
            <a:off x="321840" y="6397560"/>
            <a:ext cx="1234440" cy="293040"/>
          </a:xfrm>
          <a:prstGeom prst="rect">
            <a:avLst/>
          </a:prstGeom>
          <a:ln>
            <a:noFill/>
          </a:ln>
        </p:spPr>
      </p:pic>
      <p:sp>
        <p:nvSpPr>
          <p:cNvPr id="22" name="PlaceHolder 2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23" name="PlaceHolder 2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377640" y="-384840"/>
            <a:ext cx="12418560" cy="7159320"/>
            <a:chOff x="-377640" y="-384840"/>
            <a:chExt cx="12418560" cy="7159320"/>
          </a:xfrm>
        </p:grpSpPr>
        <p:sp>
          <p:nvSpPr>
            <p:cNvPr id="61" name="Line 2"/>
            <p:cNvSpPr/>
            <p:nvPr/>
          </p:nvSpPr>
          <p:spPr>
            <a:xfrm flipH="1">
              <a:off x="321480" y="-384840"/>
              <a:ext cx="108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11858760" y="-384840"/>
              <a:ext cx="108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Line 4"/>
            <p:cNvSpPr/>
            <p:nvPr/>
          </p:nvSpPr>
          <p:spPr>
            <a:xfrm>
              <a:off x="-377640" y="3426840"/>
              <a:ext cx="26244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4" name="Line 5"/>
            <p:cNvSpPr/>
            <p:nvPr/>
          </p:nvSpPr>
          <p:spPr>
            <a:xfrm>
              <a:off x="-377640" y="762480"/>
              <a:ext cx="262800" cy="144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5" name="Line 6"/>
            <p:cNvSpPr/>
            <p:nvPr/>
          </p:nvSpPr>
          <p:spPr>
            <a:xfrm>
              <a:off x="-377640" y="6304680"/>
              <a:ext cx="26280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6" name="Line 7"/>
            <p:cNvSpPr/>
            <p:nvPr/>
          </p:nvSpPr>
          <p:spPr>
            <a:xfrm>
              <a:off x="-377640" y="6237000"/>
              <a:ext cx="26280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7" name="Line 8"/>
            <p:cNvSpPr/>
            <p:nvPr/>
          </p:nvSpPr>
          <p:spPr>
            <a:xfrm>
              <a:off x="-377640" y="6774480"/>
              <a:ext cx="26280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68" name="Line 9"/>
            <p:cNvSpPr/>
            <p:nvPr/>
          </p:nvSpPr>
          <p:spPr>
            <a:xfrm flipH="1">
              <a:off x="6094080" y="-384840"/>
              <a:ext cx="108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9" name="Line 10"/>
            <p:cNvSpPr/>
            <p:nvPr/>
          </p:nvSpPr>
          <p:spPr>
            <a:xfrm>
              <a:off x="-377640" y="619200"/>
              <a:ext cx="262800" cy="144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0" name="Line 11"/>
            <p:cNvSpPr/>
            <p:nvPr/>
          </p:nvSpPr>
          <p:spPr>
            <a:xfrm>
              <a:off x="-377640" y="2020320"/>
              <a:ext cx="26244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1" name="Line 12"/>
            <p:cNvSpPr/>
            <p:nvPr/>
          </p:nvSpPr>
          <p:spPr>
            <a:xfrm>
              <a:off x="-377640" y="4831200"/>
              <a:ext cx="262800" cy="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72" name="Line 13"/>
            <p:cNvSpPr/>
            <p:nvPr/>
          </p:nvSpPr>
          <p:spPr>
            <a:xfrm flipH="1">
              <a:off x="141840" y="-384840"/>
              <a:ext cx="72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12039840" y="-384840"/>
              <a:ext cx="1080" cy="262800"/>
            </a:xfrm>
            <a:prstGeom prst="line">
              <a:avLst/>
            </a:prstGeom>
            <a:ln w="6480">
              <a:solidFill>
                <a:srgbClr val="FF006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78" name="CustomShape 19"/>
          <p:cNvSpPr/>
          <p:nvPr/>
        </p:nvSpPr>
        <p:spPr>
          <a:xfrm>
            <a:off x="11536200" y="6300360"/>
            <a:ext cx="1400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36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|</a:t>
            </a:r>
            <a:endParaRPr lang="de-DE" sz="800" b="0" strike="noStrike" spc="-1">
              <a:latin typeface="Calibri"/>
            </a:endParaRPr>
          </a:p>
        </p:txBody>
      </p:sp>
      <p:sp>
        <p:nvSpPr>
          <p:cNvPr id="79" name="CustomShape 20"/>
          <p:cNvSpPr/>
          <p:nvPr/>
        </p:nvSpPr>
        <p:spPr>
          <a:xfrm>
            <a:off x="10779120" y="6300360"/>
            <a:ext cx="1400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45000" rIns="36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|</a:t>
            </a:r>
            <a:endParaRPr lang="de-DE" sz="800" b="0" strike="noStrike" spc="-1">
              <a:latin typeface="Calibri"/>
            </a:endParaRPr>
          </a:p>
        </p:txBody>
      </p:sp>
      <p:pic>
        <p:nvPicPr>
          <p:cNvPr id="80" name="Bild 18"/>
          <p:cNvPicPr/>
          <p:nvPr/>
        </p:nvPicPr>
        <p:blipFill>
          <a:blip r:embed="rId15"/>
          <a:stretch/>
        </p:blipFill>
        <p:spPr>
          <a:xfrm>
            <a:off x="324000" y="306000"/>
            <a:ext cx="969840" cy="157320"/>
          </a:xfrm>
          <a:prstGeom prst="rect">
            <a:avLst/>
          </a:prstGeom>
          <a:ln>
            <a:noFill/>
          </a:ln>
        </p:spPr>
      </p:pic>
      <p:pic>
        <p:nvPicPr>
          <p:cNvPr id="81" name="Picture 8"/>
          <p:cNvPicPr/>
          <p:nvPr/>
        </p:nvPicPr>
        <p:blipFill>
          <a:blip r:embed="rId16"/>
          <a:stretch/>
        </p:blipFill>
        <p:spPr>
          <a:xfrm>
            <a:off x="321840" y="6397560"/>
            <a:ext cx="1234440" cy="293040"/>
          </a:xfrm>
          <a:prstGeom prst="rect">
            <a:avLst/>
          </a:prstGeom>
          <a:ln>
            <a:noFill/>
          </a:ln>
        </p:spPr>
      </p:pic>
      <p:sp>
        <p:nvSpPr>
          <p:cNvPr id="82" name="PlaceHolder 2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83" name="PlaceHolder 2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title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Author’s name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Bachelor’s/Master’s thesis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Month Year</a:t>
            </a:r>
          </a:p>
        </p:txBody>
      </p:sp>
      <p:pic>
        <p:nvPicPr>
          <p:cNvPr id="8" name="Picture 7" descr="A picture containing font, screenshot, graphics, text&#10;&#10;Description automatically generated">
            <a:extLst>
              <a:ext uri="{FF2B5EF4-FFF2-40B4-BE49-F238E27FC236}">
                <a16:creationId xmlns:a16="http://schemas.microsoft.com/office/drawing/2014/main" id="{F07C3162-2753-EE68-4CD3-E93ACC4976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006" y="345057"/>
            <a:ext cx="1391854" cy="350782"/>
          </a:xfrm>
          <a:prstGeom prst="rect">
            <a:avLst/>
          </a:prstGeom>
        </p:spPr>
      </p:pic>
      <p:sp>
        <p:nvSpPr>
          <p:cNvPr id="10" name="CustomShape 4">
            <a:extLst>
              <a:ext uri="{FF2B5EF4-FFF2-40B4-BE49-F238E27FC236}">
                <a16:creationId xmlns:a16="http://schemas.microsoft.com/office/drawing/2014/main" id="{CDEF5623-358F-AA24-4A4A-4E069C364C9D}"/>
              </a:ext>
            </a:extLst>
          </p:cNvPr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Date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3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Author‘s</a:t>
            </a:r>
            <a:r>
              <a:rPr lang="de-DE" sz="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lang="de-DE" sz="8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name</a:t>
            </a:r>
            <a:endParaRPr lang="de-DE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B106FC98-4258-4F5D-BF3B-70FD84BE5205}" type="slidenum">
              <a:rPr lang="de-DE" sz="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2</a:t>
            </a:fld>
            <a:endParaRPr lang="de-DE" sz="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4653360" y="2528640"/>
            <a:ext cx="28792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LID409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font, screenshot, graphics, text&#10;&#10;Description automatically generated">
            <a:extLst>
              <a:ext uri="{FF2B5EF4-FFF2-40B4-BE49-F238E27FC236}">
                <a16:creationId xmlns:a16="http://schemas.microsoft.com/office/drawing/2014/main" id="{7D86FB9D-1F62-0B9D-7AB6-ACCC33B12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80" y="6391307"/>
            <a:ext cx="1198079" cy="301946"/>
          </a:xfrm>
          <a:prstGeom prst="rect">
            <a:avLst/>
          </a:prstGeom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372FCC1A-8241-C22E-6411-BD1E675BC471}"/>
              </a:ext>
            </a:extLst>
          </p:cNvPr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Date</a:t>
            </a:r>
            <a:endParaRPr lang="de-DE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135298B-1A44-0AE7-5BEA-4F5C1D268381}"/>
              </a:ext>
            </a:extLst>
          </p:cNvPr>
          <p:cNvSpPr/>
          <p:nvPr/>
        </p:nvSpPr>
        <p:spPr bwMode="auto">
          <a:xfrm>
            <a:off x="330831" y="614664"/>
            <a:ext cx="2304000" cy="3568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BE22D1D8-2B29-85DF-79A3-1EE423C4DBB9}"/>
              </a:ext>
            </a:extLst>
          </p:cNvPr>
          <p:cNvSpPr/>
          <p:nvPr/>
        </p:nvSpPr>
        <p:spPr bwMode="auto">
          <a:xfrm>
            <a:off x="2634830" y="614663"/>
            <a:ext cx="2306169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BFBB22E8-9859-6E55-1169-2024119C8E35}"/>
              </a:ext>
            </a:extLst>
          </p:cNvPr>
          <p:cNvSpPr/>
          <p:nvPr/>
        </p:nvSpPr>
        <p:spPr bwMode="auto">
          <a:xfrm>
            <a:off x="4941000" y="614663"/>
            <a:ext cx="2340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65D09DE9-5EC3-4E05-654F-0B5EED21B301}"/>
              </a:ext>
            </a:extLst>
          </p:cNvPr>
          <p:cNvSpPr/>
          <p:nvPr/>
        </p:nvSpPr>
        <p:spPr bwMode="auto">
          <a:xfrm>
            <a:off x="7248407" y="614663"/>
            <a:ext cx="2304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5363B84B-8AEA-0693-21A5-C10B86623107}"/>
              </a:ext>
            </a:extLst>
          </p:cNvPr>
          <p:cNvSpPr/>
          <p:nvPr/>
        </p:nvSpPr>
        <p:spPr bwMode="auto">
          <a:xfrm>
            <a:off x="9552407" y="614663"/>
            <a:ext cx="2304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4B5EAC26-760B-EDC8-51B6-D1C85DBB7F59}"/>
              </a:ext>
            </a:extLst>
          </p:cNvPr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54000" rIns="14400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Slide Subtitle</a:t>
            </a:r>
            <a:r>
              <a:rPr lang="en-US" sz="2800" b="1" strike="noStrike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of section “Introduction”</a:t>
            </a:r>
            <a:endParaRPr lang="en-US" sz="2800" b="0" strike="noStrike" spc="-1" dirty="0">
              <a:solidFill>
                <a:srgbClr val="1F4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stomShape 9">
            <a:extLst>
              <a:ext uri="{FF2B5EF4-FFF2-40B4-BE49-F238E27FC236}">
                <a16:creationId xmlns:a16="http://schemas.microsoft.com/office/drawing/2014/main" id="{06FBE120-0A69-D4EC-B417-4FED3EB3079C}"/>
              </a:ext>
            </a:extLst>
          </p:cNvPr>
          <p:cNvSpPr/>
          <p:nvPr/>
        </p:nvSpPr>
        <p:spPr>
          <a:xfrm>
            <a:off x="17381" y="2026080"/>
            <a:ext cx="1218723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Describe the problem you are trying to solve and the background of the problem.</a:t>
            </a:r>
            <a:endParaRPr lang="en-US" sz="1600" b="1" strike="noStrike" spc="-1" dirty="0"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16" name="CustomShape 9">
            <a:extLst>
              <a:ext uri="{FF2B5EF4-FFF2-40B4-BE49-F238E27FC236}">
                <a16:creationId xmlns:a16="http://schemas.microsoft.com/office/drawing/2014/main" id="{EEDED07D-069D-F1D8-0ACA-894DFAB3FD3C}"/>
              </a:ext>
            </a:extLst>
          </p:cNvPr>
          <p:cNvSpPr/>
          <p:nvPr/>
        </p:nvSpPr>
        <p:spPr>
          <a:xfrm>
            <a:off x="330830" y="2609534"/>
            <a:ext cx="11525577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Tips for preparing the slides: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presentation should follow a logical order, like the one from your manuscript.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subtitle is not al</a:t>
            </a: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ways necessary. It can be helpful in some situations, e.g., if you discuss multiple methods and multiple corresponding results.</a:t>
            </a:r>
            <a:endParaRPr lang="en-US" sz="1800" strike="noStrike" spc="-1" dirty="0">
              <a:solidFill>
                <a:srgbClr val="1F407A"/>
              </a:solidFill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often-adopted length of a presentation is 1-2 min/slide. If you prepare a talk for 10 minutes, you can </a:t>
            </a:r>
            <a:r>
              <a:rPr lang="en-US" spc="-1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make up to 10 </a:t>
            </a: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slides + the closing “Thank you”.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Try not to put more than 5 elements on a slide. It is said that the viewer can’t focus on more. If you have 5 elements, use animations so the viewer focuses on what you want to say at given moment and is not distracted by things you will discuss next.</a:t>
            </a:r>
            <a:endParaRPr lang="en-US" sz="1800" strike="noStrike" spc="-1" dirty="0">
              <a:solidFill>
                <a:srgbClr val="1F407A"/>
              </a:solidFill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600" strike="noStrike" spc="-1" dirty="0"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815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3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Author‘s name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B106FC98-4258-4F5D-BF3B-70FD84BE5205}" type="slidenum">
              <a:rPr lang="en-US" sz="800" b="0" strike="noStrike" spc="-1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3</a:t>
            </a:fld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font, screenshot, graphics, text&#10;&#10;Description automatically generated">
            <a:extLst>
              <a:ext uri="{FF2B5EF4-FFF2-40B4-BE49-F238E27FC236}">
                <a16:creationId xmlns:a16="http://schemas.microsoft.com/office/drawing/2014/main" id="{7D86FB9D-1F62-0B9D-7AB6-ACCC33B12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80" y="6391307"/>
            <a:ext cx="1198079" cy="301946"/>
          </a:xfrm>
          <a:prstGeom prst="rect">
            <a:avLst/>
          </a:prstGeom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372FCC1A-8241-C22E-6411-BD1E675BC471}"/>
              </a:ext>
            </a:extLst>
          </p:cNvPr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Date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135298B-1A44-0AE7-5BEA-4F5C1D268381}"/>
              </a:ext>
            </a:extLst>
          </p:cNvPr>
          <p:cNvSpPr/>
          <p:nvPr/>
        </p:nvSpPr>
        <p:spPr bwMode="auto">
          <a:xfrm>
            <a:off x="330831" y="614664"/>
            <a:ext cx="2304000" cy="356838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BE22D1D8-2B29-85DF-79A3-1EE423C4DBB9}"/>
              </a:ext>
            </a:extLst>
          </p:cNvPr>
          <p:cNvSpPr/>
          <p:nvPr/>
        </p:nvSpPr>
        <p:spPr bwMode="auto">
          <a:xfrm>
            <a:off x="2634831" y="614663"/>
            <a:ext cx="2304000" cy="356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BFBB22E8-9859-6E55-1169-2024119C8E35}"/>
              </a:ext>
            </a:extLst>
          </p:cNvPr>
          <p:cNvSpPr/>
          <p:nvPr/>
        </p:nvSpPr>
        <p:spPr bwMode="auto">
          <a:xfrm>
            <a:off x="4938831" y="614663"/>
            <a:ext cx="2342169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65D09DE9-5EC3-4E05-654F-0B5EED21B301}"/>
              </a:ext>
            </a:extLst>
          </p:cNvPr>
          <p:cNvSpPr/>
          <p:nvPr/>
        </p:nvSpPr>
        <p:spPr bwMode="auto">
          <a:xfrm>
            <a:off x="7248407" y="614663"/>
            <a:ext cx="2304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5363B84B-8AEA-0693-21A5-C10B86623107}"/>
              </a:ext>
            </a:extLst>
          </p:cNvPr>
          <p:cNvSpPr/>
          <p:nvPr/>
        </p:nvSpPr>
        <p:spPr bwMode="auto">
          <a:xfrm>
            <a:off x="9552407" y="614663"/>
            <a:ext cx="2304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1" name="CustomShape 9">
            <a:extLst>
              <a:ext uri="{FF2B5EF4-FFF2-40B4-BE49-F238E27FC236}">
                <a16:creationId xmlns:a16="http://schemas.microsoft.com/office/drawing/2014/main" id="{780F2D70-8566-B7DE-A62C-A7702E4D425D}"/>
              </a:ext>
            </a:extLst>
          </p:cNvPr>
          <p:cNvSpPr/>
          <p:nvPr/>
        </p:nvSpPr>
        <p:spPr>
          <a:xfrm>
            <a:off x="84666" y="2026080"/>
            <a:ext cx="12187238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Describe the goals of the thesis and put down the research</a:t>
            </a:r>
            <a:r>
              <a:rPr lang="en-US" b="1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questions.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This slide/these slides can contain more text than the others.</a:t>
            </a:r>
            <a:endParaRPr lang="en-US" sz="1600" strike="noStrike" spc="-1" dirty="0"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4" name="CustomShape 5">
            <a:extLst>
              <a:ext uri="{FF2B5EF4-FFF2-40B4-BE49-F238E27FC236}">
                <a16:creationId xmlns:a16="http://schemas.microsoft.com/office/drawing/2014/main" id="{E0BE63EB-D458-FB9C-58A7-C22AE997F2A4}"/>
              </a:ext>
            </a:extLst>
          </p:cNvPr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54000" rIns="14400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Slide Subtitle</a:t>
            </a:r>
            <a:r>
              <a:rPr lang="en-US" sz="2800" b="1" strike="noStrike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of section “Goals”</a:t>
            </a:r>
            <a:endParaRPr lang="en-US" sz="2800" b="0" strike="noStrike" spc="-1" dirty="0">
              <a:solidFill>
                <a:srgbClr val="1F4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12D80E9A-F01E-354C-C08C-E053AAE0BAE7}"/>
              </a:ext>
            </a:extLst>
          </p:cNvPr>
          <p:cNvSpPr/>
          <p:nvPr/>
        </p:nvSpPr>
        <p:spPr>
          <a:xfrm>
            <a:off x="330830" y="2609534"/>
            <a:ext cx="11525577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Tips for preparing the slides: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Keep the presentation simple. Simple means something different to everyone.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As a presenter, your focus is to keep the audience engaged. They should feel like they are learning valuable information and that they are following a storyline your created.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Highlight the most important pieces on a slide with bold font/colors/shapes.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 Kawasaki, a venture capitalist and one of the original marketing specialists for Apple, said that the best slideshow presentations are less than 10 slides, last at most 20 minutes, and use a font size of 30. Following this strategy can help you condense your information, eliminate unnecessary ideas, and maintain your audience’s focus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611095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3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Author‘s name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B106FC98-4258-4F5D-BF3B-70FD84BE5205}" type="slidenum">
              <a:rPr lang="en-US" sz="800" b="0" strike="noStrike" spc="-1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4</a:t>
            </a:fld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font, screenshot, graphics, text&#10;&#10;Description automatically generated">
            <a:extLst>
              <a:ext uri="{FF2B5EF4-FFF2-40B4-BE49-F238E27FC236}">
                <a16:creationId xmlns:a16="http://schemas.microsoft.com/office/drawing/2014/main" id="{7D86FB9D-1F62-0B9D-7AB6-ACCC33B12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80" y="6391307"/>
            <a:ext cx="1198079" cy="301946"/>
          </a:xfrm>
          <a:prstGeom prst="rect">
            <a:avLst/>
          </a:prstGeom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372FCC1A-8241-C22E-6411-BD1E675BC471}"/>
              </a:ext>
            </a:extLst>
          </p:cNvPr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Date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135298B-1A44-0AE7-5BEA-4F5C1D268381}"/>
              </a:ext>
            </a:extLst>
          </p:cNvPr>
          <p:cNvSpPr/>
          <p:nvPr/>
        </p:nvSpPr>
        <p:spPr bwMode="auto">
          <a:xfrm>
            <a:off x="330831" y="614664"/>
            <a:ext cx="2304000" cy="356838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65D09DE9-5EC3-4E05-654F-0B5EED21B301}"/>
              </a:ext>
            </a:extLst>
          </p:cNvPr>
          <p:cNvSpPr/>
          <p:nvPr/>
        </p:nvSpPr>
        <p:spPr bwMode="auto">
          <a:xfrm>
            <a:off x="7248407" y="614663"/>
            <a:ext cx="2304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5363B84B-8AEA-0693-21A5-C10B86623107}"/>
              </a:ext>
            </a:extLst>
          </p:cNvPr>
          <p:cNvSpPr/>
          <p:nvPr/>
        </p:nvSpPr>
        <p:spPr bwMode="auto">
          <a:xfrm>
            <a:off x="9552407" y="614663"/>
            <a:ext cx="2304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1" name="CustomShape 9">
            <a:extLst>
              <a:ext uri="{FF2B5EF4-FFF2-40B4-BE49-F238E27FC236}">
                <a16:creationId xmlns:a16="http://schemas.microsoft.com/office/drawing/2014/main" id="{780F2D70-8566-B7DE-A62C-A7702E4D425D}"/>
              </a:ext>
            </a:extLst>
          </p:cNvPr>
          <p:cNvSpPr/>
          <p:nvPr/>
        </p:nvSpPr>
        <p:spPr>
          <a:xfrm>
            <a:off x="84666" y="2026080"/>
            <a:ext cx="1218723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Describe the methods you used achieve the results without presenting the results.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5A0F6956-7FAE-5327-69D2-4F9113A0D45A}"/>
              </a:ext>
            </a:extLst>
          </p:cNvPr>
          <p:cNvSpPr/>
          <p:nvPr/>
        </p:nvSpPr>
        <p:spPr bwMode="auto">
          <a:xfrm>
            <a:off x="2634831" y="614663"/>
            <a:ext cx="2303999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6943E314-2366-62AD-185C-066F86024027}"/>
              </a:ext>
            </a:extLst>
          </p:cNvPr>
          <p:cNvSpPr/>
          <p:nvPr/>
        </p:nvSpPr>
        <p:spPr bwMode="auto">
          <a:xfrm>
            <a:off x="4938830" y="614663"/>
            <a:ext cx="2342170" cy="356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468B1199-DDDE-BA2B-53EE-421DBE5712EB}"/>
              </a:ext>
            </a:extLst>
          </p:cNvPr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54000" rIns="14400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Slide Subtitle</a:t>
            </a:r>
            <a:r>
              <a:rPr lang="en-US" sz="2800" b="1" strike="noStrike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of section “Methods”</a:t>
            </a:r>
            <a:endParaRPr lang="en-US" sz="2800" b="0" strike="noStrike" spc="-1" dirty="0">
              <a:solidFill>
                <a:srgbClr val="1F4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F969289D-1BD8-E1B5-B2A0-09AF74C71926}"/>
              </a:ext>
            </a:extLst>
          </p:cNvPr>
          <p:cNvSpPr/>
          <p:nvPr/>
        </p:nvSpPr>
        <p:spPr>
          <a:xfrm>
            <a:off x="330830" y="2609534"/>
            <a:ext cx="11525577" cy="31378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Tips for presenting: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Talk to the audience, not to the screen. To do so, you need to know the content of your slides. Try to keep the eye-contact with the audience from time to time.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It is likely that you will feel stressed. To mitigate stress, you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in front of the mirror.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yourself while practicing.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 out loud while practicing, do not practice by repeating the talk in your mind.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you practiced yourself, show the presentation to your colleague/friend/family member.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do not know what to do with your hands while presenting and you feel awkward by standing just straight, you may hold something in your hands, e.g., a pen or a remote control for the presentation (don’t play with it too much).</a:t>
            </a:r>
          </a:p>
        </p:txBody>
      </p:sp>
    </p:spTree>
    <p:extLst>
      <p:ext uri="{BB962C8B-B14F-4D97-AF65-F5344CB8AC3E}">
        <p14:creationId xmlns:p14="http://schemas.microsoft.com/office/powerpoint/2010/main" val="1947678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3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Author‘s name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B106FC98-4258-4F5D-BF3B-70FD84BE5205}" type="slidenum">
              <a:rPr lang="en-US" sz="800" b="0" strike="noStrike" spc="-1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5</a:t>
            </a:fld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font, screenshot, graphics, text&#10;&#10;Description automatically generated">
            <a:extLst>
              <a:ext uri="{FF2B5EF4-FFF2-40B4-BE49-F238E27FC236}">
                <a16:creationId xmlns:a16="http://schemas.microsoft.com/office/drawing/2014/main" id="{7D86FB9D-1F62-0B9D-7AB6-ACCC33B12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80" y="6391307"/>
            <a:ext cx="1198079" cy="301946"/>
          </a:xfrm>
          <a:prstGeom prst="rect">
            <a:avLst/>
          </a:prstGeom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372FCC1A-8241-C22E-6411-BD1E675BC471}"/>
              </a:ext>
            </a:extLst>
          </p:cNvPr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Date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135298B-1A44-0AE7-5BEA-4F5C1D268381}"/>
              </a:ext>
            </a:extLst>
          </p:cNvPr>
          <p:cNvSpPr/>
          <p:nvPr/>
        </p:nvSpPr>
        <p:spPr bwMode="auto">
          <a:xfrm>
            <a:off x="330831" y="614664"/>
            <a:ext cx="2304000" cy="356838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5363B84B-8AEA-0693-21A5-C10B86623107}"/>
              </a:ext>
            </a:extLst>
          </p:cNvPr>
          <p:cNvSpPr/>
          <p:nvPr/>
        </p:nvSpPr>
        <p:spPr bwMode="auto">
          <a:xfrm>
            <a:off x="9552407" y="614663"/>
            <a:ext cx="2304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1" name="CustomShape 9">
            <a:extLst>
              <a:ext uri="{FF2B5EF4-FFF2-40B4-BE49-F238E27FC236}">
                <a16:creationId xmlns:a16="http://schemas.microsoft.com/office/drawing/2014/main" id="{780F2D70-8566-B7DE-A62C-A7702E4D425D}"/>
              </a:ext>
            </a:extLst>
          </p:cNvPr>
          <p:cNvSpPr/>
          <p:nvPr/>
        </p:nvSpPr>
        <p:spPr>
          <a:xfrm>
            <a:off x="84666" y="2026080"/>
            <a:ext cx="12187238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Present the results visually and discuss them orally.</a:t>
            </a:r>
          </a:p>
          <a:p>
            <a:pPr algn="ctr">
              <a:lnSpc>
                <a:spcPct val="100000"/>
              </a:lnSpc>
            </a:pPr>
            <a:r>
              <a:rPr lang="en-US" sz="1800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Once again, the slides are here to help you speak, try not overloading them with text. Use tables, images, and figures.</a:t>
            </a:r>
            <a:endParaRPr lang="en-US" sz="1600" strike="noStrike" spc="-1" dirty="0"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5A0F6956-7FAE-5327-69D2-4F9113A0D45A}"/>
              </a:ext>
            </a:extLst>
          </p:cNvPr>
          <p:cNvSpPr/>
          <p:nvPr/>
        </p:nvSpPr>
        <p:spPr bwMode="auto">
          <a:xfrm>
            <a:off x="2634831" y="614663"/>
            <a:ext cx="2303999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C4DDAE89-6FDE-7F28-C6F9-9C8445E1ECA0}"/>
              </a:ext>
            </a:extLst>
          </p:cNvPr>
          <p:cNvSpPr/>
          <p:nvPr/>
        </p:nvSpPr>
        <p:spPr bwMode="auto">
          <a:xfrm>
            <a:off x="4938830" y="614663"/>
            <a:ext cx="2342169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82C7CBB2-C6F3-B2C4-C52C-4D897D77DF2A}"/>
              </a:ext>
            </a:extLst>
          </p:cNvPr>
          <p:cNvSpPr/>
          <p:nvPr/>
        </p:nvSpPr>
        <p:spPr bwMode="auto">
          <a:xfrm>
            <a:off x="7248407" y="614663"/>
            <a:ext cx="2304000" cy="356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3E474360-E3EF-4122-FB1F-3678B1B5B573}"/>
              </a:ext>
            </a:extLst>
          </p:cNvPr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54000" rIns="14400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Slide Subtitle</a:t>
            </a:r>
            <a:r>
              <a:rPr lang="en-US" sz="2800" b="1" strike="noStrike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of section “Resu</a:t>
            </a:r>
            <a:r>
              <a:rPr lang="en-US" sz="2800" b="1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lts</a:t>
            </a:r>
            <a:r>
              <a:rPr lang="en-US" sz="2800" b="1" strike="noStrike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”</a:t>
            </a:r>
            <a:endParaRPr lang="en-US" sz="2800" b="0" strike="noStrike" spc="-1" dirty="0">
              <a:solidFill>
                <a:srgbClr val="1F4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999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3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Author‘s name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B106FC98-4258-4F5D-BF3B-70FD84BE5205}" type="slidenum">
              <a:rPr lang="en-US" sz="800" b="0" strike="noStrike" spc="-1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6</a:t>
            </a:fld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font, screenshot, graphics, text&#10;&#10;Description automatically generated">
            <a:extLst>
              <a:ext uri="{FF2B5EF4-FFF2-40B4-BE49-F238E27FC236}">
                <a16:creationId xmlns:a16="http://schemas.microsoft.com/office/drawing/2014/main" id="{7D86FB9D-1F62-0B9D-7AB6-ACCC33B12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80" y="6391307"/>
            <a:ext cx="1198079" cy="301946"/>
          </a:xfrm>
          <a:prstGeom prst="rect">
            <a:avLst/>
          </a:prstGeom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372FCC1A-8241-C22E-6411-BD1E675BC471}"/>
              </a:ext>
            </a:extLst>
          </p:cNvPr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Date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135298B-1A44-0AE7-5BEA-4F5C1D268381}"/>
              </a:ext>
            </a:extLst>
          </p:cNvPr>
          <p:cNvSpPr/>
          <p:nvPr/>
        </p:nvSpPr>
        <p:spPr bwMode="auto">
          <a:xfrm>
            <a:off x="330831" y="614664"/>
            <a:ext cx="2304000" cy="356838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1" name="CustomShape 9">
            <a:extLst>
              <a:ext uri="{FF2B5EF4-FFF2-40B4-BE49-F238E27FC236}">
                <a16:creationId xmlns:a16="http://schemas.microsoft.com/office/drawing/2014/main" id="{780F2D70-8566-B7DE-A62C-A7702E4D425D}"/>
              </a:ext>
            </a:extLst>
          </p:cNvPr>
          <p:cNvSpPr/>
          <p:nvPr/>
        </p:nvSpPr>
        <p:spPr>
          <a:xfrm>
            <a:off x="84666" y="2026080"/>
            <a:ext cx="1218723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Conclusions &amp; recommendations can be bullet points, therefore can be plain text.</a:t>
            </a:r>
            <a:endParaRPr lang="en-US" sz="1600" b="1" strike="noStrike" spc="-1" dirty="0"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5A0F6956-7FAE-5327-69D2-4F9113A0D45A}"/>
              </a:ext>
            </a:extLst>
          </p:cNvPr>
          <p:cNvSpPr/>
          <p:nvPr/>
        </p:nvSpPr>
        <p:spPr bwMode="auto">
          <a:xfrm>
            <a:off x="2634831" y="614663"/>
            <a:ext cx="2303999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A4264308-D800-8B6B-EF5F-EC6946A53BDE}"/>
              </a:ext>
            </a:extLst>
          </p:cNvPr>
          <p:cNvSpPr/>
          <p:nvPr/>
        </p:nvSpPr>
        <p:spPr bwMode="auto">
          <a:xfrm>
            <a:off x="7248407" y="614663"/>
            <a:ext cx="2304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4D20DF21-A9A4-97B0-41FC-208CD0A50A64}"/>
              </a:ext>
            </a:extLst>
          </p:cNvPr>
          <p:cNvSpPr/>
          <p:nvPr/>
        </p:nvSpPr>
        <p:spPr bwMode="auto">
          <a:xfrm>
            <a:off x="9552407" y="614663"/>
            <a:ext cx="2304000" cy="356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9AF8F474-2B27-C372-8942-11CEB7F53AC6}"/>
              </a:ext>
            </a:extLst>
          </p:cNvPr>
          <p:cNvSpPr/>
          <p:nvPr/>
        </p:nvSpPr>
        <p:spPr bwMode="auto">
          <a:xfrm>
            <a:off x="4938830" y="614663"/>
            <a:ext cx="2342169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156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62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3"/>
          <p:cNvSpPr/>
          <p:nvPr/>
        </p:nvSpPr>
        <p:spPr>
          <a:xfrm>
            <a:off x="6094440" y="6317876"/>
            <a:ext cx="46306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Author‘s name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624760" y="6308640"/>
            <a:ext cx="35424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B106FC98-4258-4F5D-BF3B-70FD84BE5205}" type="slidenum">
              <a:rPr lang="en-US" sz="800" b="0" strike="noStrike" spc="-1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8</a:t>
            </a:fld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font, screenshot, graphics, text&#10;&#10;Description automatically generated">
            <a:extLst>
              <a:ext uri="{FF2B5EF4-FFF2-40B4-BE49-F238E27FC236}">
                <a16:creationId xmlns:a16="http://schemas.microsoft.com/office/drawing/2014/main" id="{7D86FB9D-1F62-0B9D-7AB6-ACCC33B12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80" y="6391307"/>
            <a:ext cx="1198079" cy="301946"/>
          </a:xfrm>
          <a:prstGeom prst="rect">
            <a:avLst/>
          </a:prstGeom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372FCC1A-8241-C22E-6411-BD1E675BC471}"/>
              </a:ext>
            </a:extLst>
          </p:cNvPr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Date</a:t>
            </a:r>
            <a:endParaRPr lang="en-US" sz="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135298B-1A44-0AE7-5BEA-4F5C1D268381}"/>
              </a:ext>
            </a:extLst>
          </p:cNvPr>
          <p:cNvSpPr/>
          <p:nvPr/>
        </p:nvSpPr>
        <p:spPr bwMode="auto">
          <a:xfrm>
            <a:off x="330831" y="614664"/>
            <a:ext cx="2304000" cy="356838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5363B84B-8AEA-0693-21A5-C10B86623107}"/>
              </a:ext>
            </a:extLst>
          </p:cNvPr>
          <p:cNvSpPr/>
          <p:nvPr/>
        </p:nvSpPr>
        <p:spPr bwMode="auto">
          <a:xfrm>
            <a:off x="9552407" y="614663"/>
            <a:ext cx="2304000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1" name="CustomShape 9">
            <a:extLst>
              <a:ext uri="{FF2B5EF4-FFF2-40B4-BE49-F238E27FC236}">
                <a16:creationId xmlns:a16="http://schemas.microsoft.com/office/drawing/2014/main" id="{780F2D70-8566-B7DE-A62C-A7702E4D425D}"/>
              </a:ext>
            </a:extLst>
          </p:cNvPr>
          <p:cNvSpPr/>
          <p:nvPr/>
        </p:nvSpPr>
        <p:spPr>
          <a:xfrm>
            <a:off x="84666" y="2026080"/>
            <a:ext cx="12187238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You may add additional slides after the </a:t>
            </a:r>
            <a:r>
              <a:rPr lang="en-US" b="1" strike="noStrike" spc="-1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last “</a:t>
            </a:r>
            <a:r>
              <a:rPr lang="en-US" b="1" strike="noStrike" spc="-1" dirty="0">
                <a:solidFill>
                  <a:srgbClr val="1F407A"/>
                </a:solidFill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Thank you/ETH” slide.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These slides are here to help you answer the questions you may get after you finish presenting.</a:t>
            </a:r>
          </a:p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You should not show, nor discuss these slides during your main talk.</a:t>
            </a:r>
          </a:p>
          <a:p>
            <a:pPr algn="ctr">
              <a:lnSpc>
                <a:spcPct val="100000"/>
              </a:lnSpc>
            </a:pPr>
            <a:r>
              <a:rPr lang="en-US" strike="noStrike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Add here information which did not fit in the main presentation plot or some supplementary information regarding the results or the methods.</a:t>
            </a:r>
            <a:endParaRPr lang="en-US" strike="noStrike" spc="-1" dirty="0"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5A0F6956-7FAE-5327-69D2-4F9113A0D45A}"/>
              </a:ext>
            </a:extLst>
          </p:cNvPr>
          <p:cNvSpPr/>
          <p:nvPr/>
        </p:nvSpPr>
        <p:spPr bwMode="auto">
          <a:xfrm>
            <a:off x="2634831" y="614663"/>
            <a:ext cx="2303999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rgbClr val="2A6AB3"/>
              </a:buClr>
              <a:buSzPct val="110000"/>
              <a:buFont typeface="Wingdings" pitchFamily="16" charset="2"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C4DDAE89-6FDE-7F28-C6F9-9C8445E1ECA0}"/>
              </a:ext>
            </a:extLst>
          </p:cNvPr>
          <p:cNvSpPr/>
          <p:nvPr/>
        </p:nvSpPr>
        <p:spPr bwMode="auto">
          <a:xfrm>
            <a:off x="4938830" y="614663"/>
            <a:ext cx="2342169" cy="356839"/>
          </a:xfrm>
          <a:prstGeom prst="rect">
            <a:avLst/>
          </a:prstGeom>
          <a:solidFill>
            <a:schemeClr val="bg2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82C7CBB2-C6F3-B2C4-C52C-4D897D77DF2A}"/>
              </a:ext>
            </a:extLst>
          </p:cNvPr>
          <p:cNvSpPr/>
          <p:nvPr/>
        </p:nvSpPr>
        <p:spPr bwMode="auto">
          <a:xfrm>
            <a:off x="7248407" y="614663"/>
            <a:ext cx="2304000" cy="3568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600"/>
              </a:spcBef>
              <a:buClr>
                <a:srgbClr val="2A6AB3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kumimoji="0" lang="de-DE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3E474360-E3EF-4122-FB1F-3678B1B5B573}"/>
              </a:ext>
            </a:extLst>
          </p:cNvPr>
          <p:cNvSpPr/>
          <p:nvPr/>
        </p:nvSpPr>
        <p:spPr>
          <a:xfrm>
            <a:off x="169332" y="971502"/>
            <a:ext cx="11687075" cy="50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54000" rIns="14400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1F407A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Additional insights into methods/results useful for Q&amp;A</a:t>
            </a:r>
            <a:endParaRPr lang="en-US" sz="2800" b="0" strike="noStrike" spc="-1" dirty="0">
              <a:solidFill>
                <a:srgbClr val="1F40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597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eth_praesentation_16zu9_ETH1</Template>
  <TotalTime>412</TotalTime>
  <Words>722</Words>
  <Application>Microsoft Macintosh PowerPoint</Application>
  <PresentationFormat>Custom</PresentationFormat>
  <Paragraphs>93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MT2DpgdlXV@student.ethz.ch</dc:creator>
  <dc:description/>
  <cp:lastModifiedBy>Tkaczuk  Jakub</cp:lastModifiedBy>
  <cp:revision>374</cp:revision>
  <cp:lastPrinted>2013-06-08T11:22:51Z</cp:lastPrinted>
  <dcterms:created xsi:type="dcterms:W3CDTF">2019-10-05T17:13:10Z</dcterms:created>
  <dcterms:modified xsi:type="dcterms:W3CDTF">2024-01-10T22:39:31Z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