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 varScale="1">
        <p:scale>
          <a:sx n="94" d="100"/>
          <a:sy n="94" d="100"/>
        </p:scale>
        <p:origin x="21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E8182-14C2-C90B-FF75-1D9795A8F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B82E6-A798-80A7-D1BB-ED6A6C651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9250-1D7F-ED3D-8381-D3469313F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191F-4DDB-424F-9583-B493FAEE581D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6E5CA-7CA5-BC44-0C27-8A1C2A8AE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D6661-9AAB-65FF-BA48-F200E246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E10A-DB35-C04A-8321-924D516A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253A-1444-001C-13E0-56A626672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FF8F4-F02D-D6E1-C039-3987707D8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5DDC8-414E-CDE0-7E73-F0260BB80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191F-4DDB-424F-9583-B493FAEE581D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D6778-2ABC-AE36-51DA-F51AF7156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10D3-0536-0DF2-386C-045AFE8B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E10A-DB35-C04A-8321-924D516A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59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A12F9E-2E5D-92BB-484A-EC645384C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86806-E51B-253E-C399-317A18AB6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5C9C-A6C8-6E93-8FD8-EF51F160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191F-4DDB-424F-9583-B493FAEE581D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A586A-DF5E-5ABC-0B3F-5EB91D651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F7A3-1604-7E4E-6710-E90DFDB4D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E10A-DB35-C04A-8321-924D516A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8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BFB-AB07-E3EB-54AE-3EBAA689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2156C-C3A0-4D19-7D8E-38D46589D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218E-EDE1-5314-07C4-B5F67724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191F-4DDB-424F-9583-B493FAEE581D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C67E1-C6BC-6422-8CBA-31D4E600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ECB2-3F0F-9094-CEE5-C212535A2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E10A-DB35-C04A-8321-924D516A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02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BF0D-539D-5DE1-5542-EFE4E177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94408-4B73-8FD2-A47A-A9620C33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46AB4-56AD-FFF1-AC2F-9C560834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191F-4DDB-424F-9583-B493FAEE581D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02EA-81EC-3BC9-0CD9-43D5E588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BCD43-382F-ED0F-0418-56A222D66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E10A-DB35-C04A-8321-924D516A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02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8D5B-B799-985D-DA8D-8F674D112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4CCE-3F87-9AC4-3592-D9335FF35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293EC-3509-AE84-0526-8C5A0958C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14C56-4010-1AF1-7062-C83DABEA3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191F-4DDB-424F-9583-B493FAEE581D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7A6BF-A004-C0A1-75BD-F4FB2731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0F38B-1F7F-CCC2-03D0-E6CE50CF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E10A-DB35-C04A-8321-924D516A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7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B0F2-4D60-5913-217B-66D18E4E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14955-204C-664C-A404-874A58D23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6DA9F-0BA0-2183-00E0-833C1C9EB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FD1675-0A37-9789-F35F-59A13EBDA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09500-F3BE-5126-5EF9-433F94155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4AF54-35C7-4647-D692-897A08A3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191F-4DDB-424F-9583-B493FAEE581D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A4563-3AEE-5D89-8732-4B486F9D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7F6CF-4407-A40E-7425-D04DDE11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E10A-DB35-C04A-8321-924D516A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9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17AF3-205D-E781-CFCD-F58B9BD3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C673DD-D290-310B-B25C-0FE91F8A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191F-4DDB-424F-9583-B493FAEE581D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215A-98C4-8A16-F815-0A1B2A5C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8B881-F2B9-E8EE-B618-EEDBAE43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E10A-DB35-C04A-8321-924D516A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6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854ACC-1DD9-F43A-784B-43FA4776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191F-4DDB-424F-9583-B493FAEE581D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A354B-2E69-4C20-C22D-FB5809C8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280B9-2DC7-0008-F657-FC6FF925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E10A-DB35-C04A-8321-924D516A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6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8318-C2BD-7C4E-D56F-D91131524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B4866-9320-4110-7E32-A59AD99F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B7CF-EB9E-A80F-0C50-7862F6EC4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6802D-CFBC-E795-6499-53668F87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191F-4DDB-424F-9583-B493FAEE581D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EB9AC-11C0-9077-AA0E-F2FFCFD50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BC2AC-3142-291A-61DC-D54B455B4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E10A-DB35-C04A-8321-924D516A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1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855FF-9FC8-985C-F7CA-4ADF4751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C1D05-43BE-FE0D-8E8E-47D930A0B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A135B-5CDB-2D3C-E2DB-C7ABA4B5F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D4F65-463A-C5C1-192C-3B6B43BD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191F-4DDB-424F-9583-B493FAEE581D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8DA86-44E9-9363-13E1-3C20BEE7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AF250-0DEA-516D-63A4-CAF01562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1E10A-DB35-C04A-8321-924D516A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1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6C8A7B-1E7B-4E1B-230A-BE5FC401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F005B-960E-DEBF-9409-07FDFC347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2C24-6421-51BF-C973-4C2EBF1CD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A6191F-4DDB-424F-9583-B493FAEE581D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F58D5-E021-53B7-C8D9-0F60F6722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AF16-5854-67F5-BFE9-8DA71349E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1E10A-DB35-C04A-8321-924D516AF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1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business card&#10;&#10;Description automatically generated">
            <a:extLst>
              <a:ext uri="{FF2B5EF4-FFF2-40B4-BE49-F238E27FC236}">
                <a16:creationId xmlns:a16="http://schemas.microsoft.com/office/drawing/2014/main" id="{7AD80C82-9DF6-476A-6E8E-03BAD32CA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6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5A6687B-F8C5-842C-1DA1-479BB261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88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Lars Schobitz</dc:creator>
  <cp:lastModifiedBy>Lars Schobitz</cp:lastModifiedBy>
  <cp:revision>2</cp:revision>
  <dcterms:created xsi:type="dcterms:W3CDTF">2024-06-05T09:38:49Z</dcterms:created>
  <dcterms:modified xsi:type="dcterms:W3CDTF">2024-06-05T09:42:56Z</dcterms:modified>
</cp:coreProperties>
</file>