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SwissRN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Stewardship</a:t>
            </a:r>
            <a:br/>
            <a:br/>
            <a:r>
              <a:rPr/>
              <a:t>Lars Schöbitz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June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has an ORCID iD?</a:t>
            </a:r>
          </a:p>
          <a:p>
            <a:pPr lvl="0"/>
            <a:r>
              <a:rPr/>
              <a:t>Who has published a scientific article in a journal?</a:t>
            </a:r>
          </a:p>
          <a:p>
            <a:pPr lvl="0"/>
            <a:r>
              <a:rPr/>
              <a:t>Who has published data separately from a scientific article with a separate unique id (DOI)?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a data steward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am a data steward working in a research group of about 10 people</a:t>
            </a:r>
          </a:p>
          <a:p>
            <a:pPr lvl="1"/>
            <a:r>
              <a:rPr/>
              <a:t>Profile</a:t>
            </a:r>
          </a:p>
          <a:p>
            <a:pPr lvl="2"/>
            <a:r>
              <a:rPr/>
              <a:t>What I have</a:t>
            </a:r>
          </a:p>
          <a:p>
            <a:pPr lvl="3"/>
            <a:r>
              <a:rPr/>
              <a:t>10+ years work experience (5 in research)</a:t>
            </a:r>
          </a:p>
          <a:p>
            <a:pPr lvl="3"/>
            <a:r>
              <a:rPr/>
              <a:t>empathy, compassion, patience, persistance</a:t>
            </a:r>
          </a:p>
          <a:p>
            <a:pPr lvl="3"/>
            <a:r>
              <a:rPr/>
              <a:t>an affinity for IT</a:t>
            </a:r>
          </a:p>
          <a:p>
            <a:pPr lvl="2"/>
            <a:r>
              <a:rPr/>
              <a:t>What I do not have</a:t>
            </a:r>
          </a:p>
          <a:p>
            <a:pPr lvl="3"/>
            <a:r>
              <a:rPr/>
              <a:t>a doctoral degree</a:t>
            </a:r>
          </a:p>
          <a:p>
            <a:pPr lvl="3"/>
            <a:r>
              <a:rPr/>
              <a:t>a qualification in IT related disciplines</a:t>
            </a:r>
          </a:p>
          <a:p>
            <a:pPr lvl="3"/>
            <a:r>
              <a:rPr/>
              <a:t>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my example role of a data steward,</a:t>
            </a:r>
          </a:p>
          <a:p>
            <a:pPr lvl="1"/>
            <a:r>
              <a:rPr/>
              <a:t>Who do you think should pay for this resource?</a:t>
            </a:r>
          </a:p>
          <a:p>
            <a:pPr lvl="1"/>
            <a:r>
              <a:rPr/>
              <a:t>How do you think the data steward should be rewarded scientifically?</a:t>
            </a:r>
          </a:p>
          <a:p>
            <a:pPr lvl="2"/>
            <a:r>
              <a:rPr/>
              <a:t>included as an author on publications?</a:t>
            </a:r>
          </a:p>
          <a:p>
            <a:pPr lvl="1"/>
            <a:r>
              <a:rPr/>
              <a:t>Which career paths are there for data stewards with my profile?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stages of 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(Research) Data Management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file format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unprocessed raw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that is not processed and remains in its original form and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often XLSX, also CSV and others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processed analysis-ready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processed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that is processed to prepare for an analysis and is exported in its new form as a new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CSV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 data underlying a publication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that is the result of an analysis (e.g descriptive statistics or data visualization) and shown in a report, but then also exported in its new form as a new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CSV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Examples of terms used when managing data.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Management Strategy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GHE est.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committees</a:t>
            </a:r>
          </a:p>
          <a:p>
            <a:pPr lvl="0"/>
            <a:r>
              <a:rPr/>
              <a:t>proposals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SwissRN</dc:title>
  <dc:creator>Lars Schöbitz</dc:creator>
  <cp:keywords/>
  <dcterms:created xsi:type="dcterms:W3CDTF">2024-06-03T14:06:15Z</dcterms:created>
  <dcterms:modified xsi:type="dcterms:W3CDTF">2024-06-03T14:06:15Z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June 10, 2024</vt:lpwstr>
  </property>
  <property fmtid="{D5CDD505-2E9C-101B-9397-08002B2CF9AE}" pid="9" name="date-format">
    <vt:lpwstr>long</vt:lpwstr>
  </property>
  <property fmtid="{D5CDD505-2E9C-101B-9397-08002B2CF9AE}" pid="10" name="editor">
    <vt:lpwstr>source</vt:lpwstr>
  </property>
  <property fmtid="{D5CDD505-2E9C-101B-9397-08002B2CF9AE}" pid="11" name="editor_options">
    <vt:lpwstr/>
  </property>
  <property fmtid="{D5CDD505-2E9C-101B-9397-08002B2CF9AE}" pid="12" name="execute">
    <vt:lpwstr/>
  </property>
  <property fmtid="{D5CDD505-2E9C-101B-9397-08002B2CF9AE}" pid="13" name="footer">
    <vt:lpwstr> global-health-engineering.github.io/website/1-slides/</vt:lpwstr>
  </property>
  <property fmtid="{D5CDD505-2E9C-101B-9397-08002B2CF9AE}" pid="14" name="header-includes">
    <vt:lpwstr/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Data Stewardship</vt:lpwstr>
  </property>
  <property fmtid="{D5CDD505-2E9C-101B-9397-08002B2CF9AE}" pid="20" name="toc-title">
    <vt:lpwstr>Table of contents</vt:lpwstr>
  </property>
</Properties>
</file>