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9676-A7B8-4C12-4431-07750AF052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92363"/>
            <a:ext cx="1700489" cy="17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1409F-4ED8-4339-A8C8-ECBA32DD82CA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19th 2021 – February 20th 2021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19th 2021 – February 20th 2021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Dharanidharan Balasubramaniam</cp:lastModifiedBy>
  <cp:revision>31</cp:revision>
  <dcterms:created xsi:type="dcterms:W3CDTF">2020-01-26T01:07:47Z</dcterms:created>
  <dcterms:modified xsi:type="dcterms:W3CDTF">2023-01-30T06:21:34Z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