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258" r:id="rId6"/>
    <p:sldId id="259" r:id="rId7"/>
    <p:sldId id="260" r:id="rId8"/>
    <p:sldId id="276" r:id="rId9"/>
    <p:sldId id="263" r:id="rId10"/>
    <p:sldId id="264" r:id="rId11"/>
    <p:sldId id="265" r:id="rId12"/>
    <p:sldId id="266" r:id="rId13"/>
    <p:sldId id="277" r:id="rId14"/>
    <p:sldId id="279" r:id="rId15"/>
    <p:sldId id="267" r:id="rId16"/>
    <p:sldId id="268" r:id="rId17"/>
    <p:sldId id="274" r:id="rId18"/>
    <p:sldId id="273" r:id="rId19"/>
    <p:sldId id="269" r:id="rId20"/>
    <p:sldId id="270" r:id="rId21"/>
    <p:sldId id="275" r:id="rId22"/>
    <p:sldId id="271" r:id="rId23"/>
    <p:sldId id="280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4494E8-A4CB-4DFA-B726-D555D5A4C57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2-10 contain notes for the presenter and are hidden.</a:t>
            </a:r>
          </a:p>
          <a:p>
            <a:r>
              <a:rPr lang="en-US" dirty="0"/>
              <a:t>You may include your picture and company logo on the intro slide only</a:t>
            </a:r>
          </a:p>
          <a:p>
            <a:r>
              <a:rPr lang="en-US" dirty="0"/>
              <a:t>It is appropriate to provide a brief background (1 minute or less) on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81DF7-6301-4C0D-A21D-E2AD95B159D5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3AE187-70B8-4E98-B93B-1E5C1A20E0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70BC6B-E097-4393-B76A-8636BD606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74" y="6215055"/>
            <a:ext cx="2476414" cy="57783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DC3E-95D3-440B-91B8-7B2F5521E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54FC1EB-6480-4DEA-9584-5027C582F9DD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6812585" y="-25400"/>
            <a:ext cx="5379415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DD78-EDDE-4039-B50F-483E7A911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0005" y="3403600"/>
            <a:ext cx="5378795" cy="2840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Introduce yourself, include any of the following information: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Company</a:t>
            </a:r>
          </a:p>
          <a:p>
            <a:pPr lvl="1"/>
            <a:r>
              <a:rPr lang="en-US" dirty="0"/>
              <a:t>Any User Group volunteer positions (ex. Board Member, User Group Leader)</a:t>
            </a:r>
          </a:p>
          <a:p>
            <a:pPr lvl="1"/>
            <a:r>
              <a:rPr lang="en-US" dirty="0"/>
              <a:t>Add a headshot to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&lt;Breakout Session Title&gt;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&lt;List your session objectives&gt;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your session objectives, insert an Agenda here to give your audience a frame of reference of the flow of your session.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4841-87D4-44CC-8625-00861277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code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31521-B06A-4FF2-AE9F-6133D328B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This slide layout uses Consolas, a monotype font which is ideal for showing software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80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at the beginning of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speak 1,000 words; include a screenshot or picture on each slide to add visual interest. </a:t>
            </a:r>
          </a:p>
          <a:p>
            <a:r>
              <a:rPr lang="en-US" dirty="0"/>
              <a:t>A good goal is to aim for 7 words per slide.</a:t>
            </a:r>
          </a:p>
          <a:p>
            <a:r>
              <a:rPr lang="en-US" dirty="0"/>
              <a:t>Increase attention and interaction by using a variety of communication mediums, such as polls and videos.</a:t>
            </a:r>
          </a:p>
          <a:p>
            <a:r>
              <a:rPr lang="en-US" dirty="0"/>
              <a:t>Plan and follow a rough agenda including a breakdown by minute to help stay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 1: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2: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3: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E87431-4707-40AC-9583-060582FA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68" y="3285246"/>
            <a:ext cx="1712020" cy="2018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PowerPoint palette for this template has been built for you and is shown below. Avoid using too many colors in your presentation. 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solidFill>
            <a:srgbClr val="CE88C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rgbClr val="73277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solidFill>
            <a:srgbClr val="E7BFE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702320" y="3523530"/>
            <a:ext cx="1017331" cy="18059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3739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BD89D9-7255-4D5A-82E5-E966CAEE433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dd97c74-5ef0-47a1-a0c0-112a138906c0"/>
    <ds:schemaRef ds:uri="bb5988d6-8fef-43bf-8684-73b55c79ce3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584</Words>
  <Application>Microsoft Office PowerPoint</Application>
  <PresentationFormat>Widescreen</PresentationFormat>
  <Paragraphs>75</Paragraphs>
  <Slides>21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Consolas</vt:lpstr>
      <vt:lpstr>Gill Sans MT</vt:lpstr>
      <vt:lpstr>Klavika Medium Condensed</vt:lpstr>
      <vt:lpstr>Segoe UI</vt:lpstr>
      <vt:lpstr>Segoe UI Black</vt:lpstr>
      <vt:lpstr>Segoe UI Semibold</vt:lpstr>
      <vt:lpstr>Segoe UI Semilight</vt:lpstr>
      <vt:lpstr>Wingdings</vt:lpstr>
      <vt:lpstr>Office Theme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GLOBAL POWER PLATFORM BOOTCAMP</vt:lpstr>
      <vt:lpstr>PowerPoint Presentation</vt:lpstr>
      <vt:lpstr>PowerPoint Presentation</vt:lpstr>
      <vt:lpstr>PowerPoint Presentation</vt:lpstr>
      <vt:lpstr>&lt;Breakout Session Title&gt;</vt:lpstr>
      <vt:lpstr>Session Agenda</vt:lpstr>
      <vt:lpstr>PowerPoint Presentation</vt:lpstr>
      <vt:lpstr>PowerPoint Presentation</vt:lpstr>
      <vt:lpstr>Software code slide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Kunal Tripathy</cp:lastModifiedBy>
  <cp:revision>3</cp:revision>
  <dcterms:created xsi:type="dcterms:W3CDTF">2020-02-08T21:32:28Z</dcterms:created>
  <dcterms:modified xsi:type="dcterms:W3CDTF">2020-02-08T23:17:04Z</dcterms:modified>
</cp:coreProperties>
</file>