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7" r:id="rId5"/>
  </p:sldMasterIdLst>
  <p:notesMasterIdLst>
    <p:notesMasterId r:id="rId19"/>
  </p:notesMasterIdLst>
  <p:sldIdLst>
    <p:sldId id="279" r:id="rId6"/>
    <p:sldId id="284" r:id="rId7"/>
    <p:sldId id="273" r:id="rId8"/>
    <p:sldId id="285" r:id="rId9"/>
    <p:sldId id="289" r:id="rId10"/>
    <p:sldId id="286" r:id="rId11"/>
    <p:sldId id="288" r:id="rId12"/>
    <p:sldId id="287" r:id="rId13"/>
    <p:sldId id="267" r:id="rId14"/>
    <p:sldId id="283" r:id="rId15"/>
    <p:sldId id="282" r:id="rId16"/>
    <p:sldId id="27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BFE8"/>
    <a:srgbClr val="CE88CB"/>
    <a:srgbClr val="B99DB7"/>
    <a:srgbClr val="7327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EF238-771A-4086-BC2A-86F3ACCCAA59}" type="datetimeFigureOut">
              <a:rPr lang="en-US" smtClean="0"/>
              <a:t>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038A7-6744-4992-B939-454D2EA5470D}" type="slidenum">
              <a:rPr lang="en-US" smtClean="0"/>
              <a:t>‹#›</a:t>
            </a:fld>
            <a:endParaRPr lang="en-US"/>
          </a:p>
        </p:txBody>
      </p:sp>
    </p:spTree>
    <p:extLst>
      <p:ext uri="{BB962C8B-B14F-4D97-AF65-F5344CB8AC3E}">
        <p14:creationId xmlns:p14="http://schemas.microsoft.com/office/powerpoint/2010/main" val="70260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SPARK</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384256F-D136-43BB-9A84-DB336F4265D6}"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2/14/2020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6287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SPARK</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547467E-DB82-4190-8B27-4A44A861A7EB}"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2/14/2020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67986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3">
        <a:schemeClr val="bg2"/>
      </p:bgRef>
    </p:bg>
    <p:spTree>
      <p:nvGrpSpPr>
        <p:cNvPr id="1" name=""/>
        <p:cNvGrpSpPr/>
        <p:nvPr/>
      </p:nvGrpSpPr>
      <p:grpSpPr>
        <a:xfrm>
          <a:off x="0" y="0"/>
          <a:ext cx="0" cy="0"/>
          <a:chOff x="0" y="0"/>
          <a:chExt cx="0" cy="0"/>
        </a:xfrm>
      </p:grpSpPr>
      <p:pic>
        <p:nvPicPr>
          <p:cNvPr id="2" name="Picture 1" descr="A group of people standing in front of a building&#10;&#10;Description automatically generated" hidden="1">
            <a:extLst>
              <a:ext uri="{FF2B5EF4-FFF2-40B4-BE49-F238E27FC236}">
                <a16:creationId xmlns:a16="http://schemas.microsoft.com/office/drawing/2014/main" id="{F37540D8-E678-45CA-921D-B3A8344E290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168" b="5467"/>
          <a:stretch/>
        </p:blipFill>
        <p:spPr>
          <a:xfrm>
            <a:off x="0" y="-1"/>
            <a:ext cx="12192000" cy="6858001"/>
          </a:xfrm>
          <a:prstGeom prst="rect">
            <a:avLst/>
          </a:prstGeom>
        </p:spPr>
      </p:pic>
      <p:sp>
        <p:nvSpPr>
          <p:cNvPr id="3" name="Rectangle 2" hidden="1">
            <a:extLst>
              <a:ext uri="{FF2B5EF4-FFF2-40B4-BE49-F238E27FC236}">
                <a16:creationId xmlns:a16="http://schemas.microsoft.com/office/drawing/2014/main" id="{706EEDE7-E2AE-4320-9EEF-CD4FCA16EB3A}"/>
              </a:ext>
            </a:extLst>
          </p:cNvPr>
          <p:cNvSpPr/>
          <p:nvPr userDrawn="1"/>
        </p:nvSpPr>
        <p:spPr>
          <a:xfrm>
            <a:off x="0" y="-1"/>
            <a:ext cx="12192000" cy="6858001"/>
          </a:xfrm>
          <a:prstGeom prst="rect">
            <a:avLst/>
          </a:prstGeom>
          <a:solidFill>
            <a:srgbClr val="63656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a:extLst>
              <a:ext uri="{FF2B5EF4-FFF2-40B4-BE49-F238E27FC236}">
                <a16:creationId xmlns:a16="http://schemas.microsoft.com/office/drawing/2014/main" id="{3C95FA0E-DA9D-49C8-A7D0-F5992555FC8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6" b="10428"/>
          <a:stretch/>
        </p:blipFill>
        <p:spPr>
          <a:xfrm>
            <a:off x="0" y="0"/>
            <a:ext cx="12192000" cy="6858000"/>
          </a:xfrm>
          <a:prstGeom prst="rect">
            <a:avLst/>
          </a:prstGeom>
        </p:spPr>
      </p:pic>
      <p:sp>
        <p:nvSpPr>
          <p:cNvPr id="5" name="Rectangle 4" hidden="1">
            <a:extLst>
              <a:ext uri="{FF2B5EF4-FFF2-40B4-BE49-F238E27FC236}">
                <a16:creationId xmlns:a16="http://schemas.microsoft.com/office/drawing/2014/main" id="{BE28663E-807B-4A31-96DA-CF7E37F0A850}"/>
              </a:ext>
            </a:extLst>
          </p:cNvPr>
          <p:cNvSpPr/>
          <p:nvPr userDrawn="1"/>
        </p:nvSpPr>
        <p:spPr>
          <a:xfrm>
            <a:off x="0" y="-2"/>
            <a:ext cx="12192000" cy="2167501"/>
          </a:xfrm>
          <a:prstGeom prst="rect">
            <a:avLst/>
          </a:prstGeom>
          <a:solidFill>
            <a:srgbClr val="80B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hidden="1">
            <a:extLst>
              <a:ext uri="{FF2B5EF4-FFF2-40B4-BE49-F238E27FC236}">
                <a16:creationId xmlns:a16="http://schemas.microsoft.com/office/drawing/2014/main" id="{6CA386EF-6C63-4600-9DCC-05D3A8C9689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629" y="224150"/>
            <a:ext cx="8770735" cy="1757510"/>
          </a:xfrm>
          <a:prstGeom prst="rect">
            <a:avLst/>
          </a:prstGeom>
        </p:spPr>
      </p:pic>
      <p:grpSp>
        <p:nvGrpSpPr>
          <p:cNvPr id="7" name="Group 6" hidden="1">
            <a:extLst>
              <a:ext uri="{FF2B5EF4-FFF2-40B4-BE49-F238E27FC236}">
                <a16:creationId xmlns:a16="http://schemas.microsoft.com/office/drawing/2014/main" id="{F4C785E6-0684-4C2C-A62E-3AA4A71E6302}"/>
              </a:ext>
            </a:extLst>
          </p:cNvPr>
          <p:cNvGrpSpPr/>
          <p:nvPr userDrawn="1"/>
        </p:nvGrpSpPr>
        <p:grpSpPr>
          <a:xfrm>
            <a:off x="1057444" y="2676620"/>
            <a:ext cx="5059209" cy="3732490"/>
            <a:chOff x="786925" y="2676620"/>
            <a:chExt cx="5059209" cy="3732490"/>
          </a:xfrm>
        </p:grpSpPr>
        <p:sp>
          <p:nvSpPr>
            <p:cNvPr id="8" name="TextBox 7">
              <a:extLst>
                <a:ext uri="{FF2B5EF4-FFF2-40B4-BE49-F238E27FC236}">
                  <a16:creationId xmlns:a16="http://schemas.microsoft.com/office/drawing/2014/main" id="{92414543-9432-44E2-9FA5-B547089E2024}"/>
                </a:ext>
              </a:extLst>
            </p:cNvPr>
            <p:cNvSpPr txBox="1"/>
            <p:nvPr/>
          </p:nvSpPr>
          <p:spPr>
            <a:xfrm>
              <a:off x="834655" y="2676620"/>
              <a:ext cx="3827722" cy="1107996"/>
            </a:xfrm>
            <a:prstGeom prst="rect">
              <a:avLst/>
            </a:prstGeom>
            <a:noFill/>
          </p:spPr>
          <p:txBody>
            <a:bodyPr wrap="square" lIns="0" tIns="0" rIns="0" bIns="0" rtlCol="0">
              <a:spAutoFit/>
            </a:bodyPr>
            <a:lstStyle/>
            <a:p>
              <a:r>
                <a:rPr lang="en-US" sz="7200" dirty="0">
                  <a:solidFill>
                    <a:schemeClr val="bg1"/>
                  </a:solidFill>
                  <a:latin typeface="Klavika Medium Condensed" panose="020B0506040000020004" pitchFamily="34" charset="0"/>
                </a:rPr>
                <a:t>FUEL YOUR</a:t>
              </a:r>
            </a:p>
          </p:txBody>
        </p:sp>
        <p:sp>
          <p:nvSpPr>
            <p:cNvPr id="9" name="TextBox 8">
              <a:extLst>
                <a:ext uri="{FF2B5EF4-FFF2-40B4-BE49-F238E27FC236}">
                  <a16:creationId xmlns:a16="http://schemas.microsoft.com/office/drawing/2014/main" id="{F2629E54-BF38-4D1B-BBA8-D75D34FC7189}"/>
                </a:ext>
              </a:extLst>
            </p:cNvPr>
            <p:cNvSpPr txBox="1"/>
            <p:nvPr/>
          </p:nvSpPr>
          <p:spPr>
            <a:xfrm>
              <a:off x="824022" y="3371580"/>
              <a:ext cx="4072271" cy="1107996"/>
            </a:xfrm>
            <a:prstGeom prst="rect">
              <a:avLst/>
            </a:prstGeom>
            <a:noFill/>
          </p:spPr>
          <p:txBody>
            <a:bodyPr wrap="square" lIns="0" tIns="0" rIns="0" bIns="0" rtlCol="0">
              <a:spAutoFit/>
            </a:bodyPr>
            <a:lstStyle/>
            <a:p>
              <a:r>
                <a:rPr lang="en-US" sz="7200" dirty="0">
                  <a:solidFill>
                    <a:schemeClr val="bg1"/>
                  </a:solidFill>
                  <a:latin typeface="Klavika Medium Condensed" panose="020B0506040000020004" pitchFamily="34" charset="0"/>
                </a:rPr>
                <a:t>KNOWLEDGE.</a:t>
              </a:r>
            </a:p>
          </p:txBody>
        </p:sp>
        <p:sp>
          <p:nvSpPr>
            <p:cNvPr id="10" name="TextBox 9">
              <a:extLst>
                <a:ext uri="{FF2B5EF4-FFF2-40B4-BE49-F238E27FC236}">
                  <a16:creationId xmlns:a16="http://schemas.microsoft.com/office/drawing/2014/main" id="{D011A884-0246-4C4E-A89C-8E64CF774187}"/>
                </a:ext>
              </a:extLst>
            </p:cNvPr>
            <p:cNvSpPr txBox="1"/>
            <p:nvPr/>
          </p:nvSpPr>
          <p:spPr>
            <a:xfrm>
              <a:off x="1773863" y="4293736"/>
              <a:ext cx="4072271"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NETWORK</a:t>
              </a:r>
            </a:p>
          </p:txBody>
        </p:sp>
        <p:sp>
          <p:nvSpPr>
            <p:cNvPr id="11" name="TextBox 10">
              <a:extLst>
                <a:ext uri="{FF2B5EF4-FFF2-40B4-BE49-F238E27FC236}">
                  <a16:creationId xmlns:a16="http://schemas.microsoft.com/office/drawing/2014/main" id="{D6F7DAE3-9B54-49FF-BFB2-8BD274411E77}"/>
                </a:ext>
              </a:extLst>
            </p:cNvPr>
            <p:cNvSpPr txBox="1"/>
            <p:nvPr/>
          </p:nvSpPr>
          <p:spPr>
            <a:xfrm>
              <a:off x="1773863" y="4982091"/>
              <a:ext cx="4033282"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LEARN</a:t>
              </a:r>
            </a:p>
          </p:txBody>
        </p:sp>
        <p:sp>
          <p:nvSpPr>
            <p:cNvPr id="12" name="TextBox 11">
              <a:extLst>
                <a:ext uri="{FF2B5EF4-FFF2-40B4-BE49-F238E27FC236}">
                  <a16:creationId xmlns:a16="http://schemas.microsoft.com/office/drawing/2014/main" id="{190AB586-DECE-4B35-8852-57D971E60A89}"/>
                </a:ext>
              </a:extLst>
            </p:cNvPr>
            <p:cNvSpPr txBox="1"/>
            <p:nvPr/>
          </p:nvSpPr>
          <p:spPr>
            <a:xfrm>
              <a:off x="1773863" y="5670446"/>
              <a:ext cx="4072271"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DISCOVER</a:t>
              </a:r>
            </a:p>
          </p:txBody>
        </p:sp>
        <p:pic>
          <p:nvPicPr>
            <p:cNvPr id="13" name="Picture 12">
              <a:extLst>
                <a:ext uri="{FF2B5EF4-FFF2-40B4-BE49-F238E27FC236}">
                  <a16:creationId xmlns:a16="http://schemas.microsoft.com/office/drawing/2014/main" id="{8510A84E-C31A-4A9B-888A-F5C5484A7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022" y="4375330"/>
              <a:ext cx="767299" cy="575475"/>
            </a:xfrm>
            <a:prstGeom prst="rect">
              <a:avLst/>
            </a:prstGeom>
          </p:spPr>
        </p:pic>
        <p:pic>
          <p:nvPicPr>
            <p:cNvPr id="14" name="Picture 13">
              <a:extLst>
                <a:ext uri="{FF2B5EF4-FFF2-40B4-BE49-F238E27FC236}">
                  <a16:creationId xmlns:a16="http://schemas.microsoft.com/office/drawing/2014/main" id="{0081299F-18C1-483C-8494-92516E8781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022" y="5063685"/>
              <a:ext cx="767299" cy="575475"/>
            </a:xfrm>
            <a:prstGeom prst="rect">
              <a:avLst/>
            </a:prstGeom>
          </p:spPr>
        </p:pic>
        <p:pic>
          <p:nvPicPr>
            <p:cNvPr id="15" name="Picture 14">
              <a:extLst>
                <a:ext uri="{FF2B5EF4-FFF2-40B4-BE49-F238E27FC236}">
                  <a16:creationId xmlns:a16="http://schemas.microsoft.com/office/drawing/2014/main" id="{14B13D88-9D3E-4B9D-874E-A1C864D750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925" y="5752040"/>
              <a:ext cx="767299" cy="575475"/>
            </a:xfrm>
            <a:prstGeom prst="rect">
              <a:avLst/>
            </a:prstGeom>
          </p:spPr>
        </p:pic>
      </p:grpSp>
      <p:sp>
        <p:nvSpPr>
          <p:cNvPr id="16" name="TextBox 15" hidden="1">
            <a:extLst>
              <a:ext uri="{FF2B5EF4-FFF2-40B4-BE49-F238E27FC236}">
                <a16:creationId xmlns:a16="http://schemas.microsoft.com/office/drawing/2014/main" id="{13083FC1-9A73-433C-A8A0-05A9066326C2}"/>
              </a:ext>
            </a:extLst>
          </p:cNvPr>
          <p:cNvSpPr txBox="1"/>
          <p:nvPr userDrawn="1"/>
        </p:nvSpPr>
        <p:spPr>
          <a:xfrm>
            <a:off x="7169071" y="5732000"/>
            <a:ext cx="4178300" cy="615553"/>
          </a:xfrm>
          <a:prstGeom prst="rect">
            <a:avLst/>
          </a:prstGeom>
          <a:noFill/>
        </p:spPr>
        <p:txBody>
          <a:bodyPr wrap="square" rtlCol="0">
            <a:spAutoFit/>
          </a:bodyPr>
          <a:lstStyle/>
          <a:p>
            <a:pPr algn="r"/>
            <a:r>
              <a:rPr lang="en-US" sz="3400" dirty="0">
                <a:solidFill>
                  <a:srgbClr val="80BD42"/>
                </a:solidFill>
                <a:latin typeface="Klavika Medium Condensed" panose="020B0506040000020004" pitchFamily="34" charset="0"/>
              </a:rPr>
              <a:t>CollaborateCanada.com</a:t>
            </a:r>
          </a:p>
        </p:txBody>
      </p:sp>
      <p:pic>
        <p:nvPicPr>
          <p:cNvPr id="18" name="Picture 2" descr="https://www.powerplatformbootcamp.com/LogoBootCamp.png">
            <a:extLst>
              <a:ext uri="{FF2B5EF4-FFF2-40B4-BE49-F238E27FC236}">
                <a16:creationId xmlns:a16="http://schemas.microsoft.com/office/drawing/2014/main" id="{49CE73A1-CB84-4214-9644-4CC4810F21A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6928016" y="729383"/>
            <a:ext cx="4018093" cy="41855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EEA76F2-F0CC-42E3-AAAA-81E15E5E098F}"/>
              </a:ext>
            </a:extLst>
          </p:cNvPr>
          <p:cNvSpPr txBox="1"/>
          <p:nvPr userDrawn="1"/>
        </p:nvSpPr>
        <p:spPr>
          <a:xfrm>
            <a:off x="1262116" y="3501506"/>
            <a:ext cx="4075729" cy="646331"/>
          </a:xfrm>
          <a:prstGeom prst="rect">
            <a:avLst/>
          </a:prstGeom>
          <a:noFill/>
        </p:spPr>
        <p:txBody>
          <a:bodyPr wrap="square" rtlCol="0">
            <a:spAutoFit/>
          </a:bodyPr>
          <a:lstStyle/>
          <a:p>
            <a:r>
              <a:rPr lang="en-CA" b="1" dirty="0"/>
              <a:t>Organized Globally, Held Locally</a:t>
            </a:r>
          </a:p>
          <a:p>
            <a:endParaRPr lang="en-CA" dirty="0"/>
          </a:p>
        </p:txBody>
      </p:sp>
      <p:sp>
        <p:nvSpPr>
          <p:cNvPr id="20" name="Rectangle 19">
            <a:extLst>
              <a:ext uri="{FF2B5EF4-FFF2-40B4-BE49-F238E27FC236}">
                <a16:creationId xmlns:a16="http://schemas.microsoft.com/office/drawing/2014/main" id="{D3A7ACE8-2EDC-4CE4-A116-71BD3F72B8E4}"/>
              </a:ext>
            </a:extLst>
          </p:cNvPr>
          <p:cNvSpPr/>
          <p:nvPr userDrawn="1"/>
        </p:nvSpPr>
        <p:spPr>
          <a:xfrm>
            <a:off x="0" y="6115049"/>
            <a:ext cx="12192000" cy="742950"/>
          </a:xfrm>
          <a:prstGeom prst="rect">
            <a:avLst/>
          </a:prstGeom>
          <a:solidFill>
            <a:srgbClr val="732773"/>
          </a:solidFill>
          <a:ln w="0">
            <a:solidFill>
              <a:srgbClr val="732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Rectangle 20">
            <a:extLst>
              <a:ext uri="{FF2B5EF4-FFF2-40B4-BE49-F238E27FC236}">
                <a16:creationId xmlns:a16="http://schemas.microsoft.com/office/drawing/2014/main" id="{B8CBE2F8-688E-4E15-A63A-A21372CB97DE}"/>
              </a:ext>
            </a:extLst>
          </p:cNvPr>
          <p:cNvSpPr/>
          <p:nvPr userDrawn="1"/>
        </p:nvSpPr>
        <p:spPr>
          <a:xfrm>
            <a:off x="0" y="6125418"/>
            <a:ext cx="12192000" cy="742950"/>
          </a:xfrm>
          <a:prstGeom prst="rect">
            <a:avLst/>
          </a:prstGeom>
          <a:solidFill>
            <a:schemeClr val="bg1">
              <a:lumMod val="95000"/>
              <a:alpha val="90000"/>
            </a:schemeClr>
          </a:solidFill>
          <a:ln>
            <a:solidFill>
              <a:srgbClr val="138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A7E3A139-4B6D-40D1-875C-E3230F6F1A10}"/>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3957278" y="6215055"/>
            <a:ext cx="615498" cy="615498"/>
          </a:xfrm>
          <a:prstGeom prst="rect">
            <a:avLst/>
          </a:prstGeom>
        </p:spPr>
      </p:pic>
      <p:pic>
        <p:nvPicPr>
          <p:cNvPr id="23" name="Picture 22">
            <a:extLst>
              <a:ext uri="{FF2B5EF4-FFF2-40B4-BE49-F238E27FC236}">
                <a16:creationId xmlns:a16="http://schemas.microsoft.com/office/drawing/2014/main" id="{4E4494E8-A4CB-4DFA-B726-D555D5A4C57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526674" y="6215055"/>
            <a:ext cx="2476414" cy="577830"/>
          </a:xfrm>
          <a:prstGeom prst="rect">
            <a:avLst/>
          </a:prstGeom>
        </p:spPr>
      </p:pic>
      <p:cxnSp>
        <p:nvCxnSpPr>
          <p:cNvPr id="24" name="Straight Connector 23">
            <a:extLst>
              <a:ext uri="{FF2B5EF4-FFF2-40B4-BE49-F238E27FC236}">
                <a16:creationId xmlns:a16="http://schemas.microsoft.com/office/drawing/2014/main" id="{210C1B66-81DE-464D-A273-247863A8CA54}"/>
              </a:ext>
            </a:extLst>
          </p:cNvPr>
          <p:cNvCxnSpPr>
            <a:cxnSpLocks/>
          </p:cNvCxnSpPr>
          <p:nvPr userDrawn="1"/>
        </p:nvCxnSpPr>
        <p:spPr>
          <a:xfrm>
            <a:off x="1325918" y="3429000"/>
            <a:ext cx="4509243"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8" name="Text Placeholder 27">
            <a:extLst>
              <a:ext uri="{FF2B5EF4-FFF2-40B4-BE49-F238E27FC236}">
                <a16:creationId xmlns:a16="http://schemas.microsoft.com/office/drawing/2014/main" id="{B063B49C-3F0B-443B-A64C-02A32C1CEFD4}"/>
              </a:ext>
            </a:extLst>
          </p:cNvPr>
          <p:cNvSpPr>
            <a:spLocks noGrp="1"/>
          </p:cNvSpPr>
          <p:nvPr>
            <p:ph type="body" sz="quarter" idx="10" hasCustomPrompt="1"/>
          </p:nvPr>
        </p:nvSpPr>
        <p:spPr>
          <a:xfrm>
            <a:off x="1169988" y="4191245"/>
            <a:ext cx="4907676" cy="1228838"/>
          </a:xfrm>
        </p:spPr>
        <p:txBody>
          <a:bodyPr/>
          <a:lstStyle>
            <a:lvl1pPr marL="0" indent="0">
              <a:buNone/>
              <a:defRPr/>
            </a:lvl1pPr>
            <a:lvl5pPr marL="1828800" indent="0">
              <a:buNone/>
              <a:defRPr/>
            </a:lvl5pPr>
          </a:lstStyle>
          <a:p>
            <a:pPr lvl="0"/>
            <a:r>
              <a:rPr lang="en-US" dirty="0"/>
              <a:t>&lt;Session Title&gt;</a:t>
            </a:r>
          </a:p>
          <a:p>
            <a:pPr lvl="4"/>
            <a:endParaRPr lang="en-CA" dirty="0"/>
          </a:p>
        </p:txBody>
      </p:sp>
      <p:sp>
        <p:nvSpPr>
          <p:cNvPr id="29" name="Text Placeholder 27">
            <a:extLst>
              <a:ext uri="{FF2B5EF4-FFF2-40B4-BE49-F238E27FC236}">
                <a16:creationId xmlns:a16="http://schemas.microsoft.com/office/drawing/2014/main" id="{0D1A4E00-B549-4F9D-B792-E1C49880AD93}"/>
              </a:ext>
            </a:extLst>
          </p:cNvPr>
          <p:cNvSpPr>
            <a:spLocks noGrp="1"/>
          </p:cNvSpPr>
          <p:nvPr>
            <p:ph type="body" sz="quarter" idx="11" hasCustomPrompt="1"/>
          </p:nvPr>
        </p:nvSpPr>
        <p:spPr>
          <a:xfrm>
            <a:off x="1169988" y="5597053"/>
            <a:ext cx="4512773" cy="397947"/>
          </a:xfrm>
        </p:spPr>
        <p:txBody>
          <a:bodyPr/>
          <a:lstStyle>
            <a:lvl1pPr marL="0" indent="0">
              <a:buNone/>
              <a:defRPr/>
            </a:lvl1pPr>
            <a:lvl5pPr marL="1828800" indent="0">
              <a:buNone/>
              <a:defRPr/>
            </a:lvl5pPr>
          </a:lstStyle>
          <a:p>
            <a:pPr lvl="0"/>
            <a:r>
              <a:rPr lang="en-US" dirty="0"/>
              <a:t>&lt;Speaker Name&gt;</a:t>
            </a:r>
          </a:p>
          <a:p>
            <a:pPr lvl="4"/>
            <a:endParaRPr lang="en-CA" dirty="0"/>
          </a:p>
        </p:txBody>
      </p:sp>
      <p:sp>
        <p:nvSpPr>
          <p:cNvPr id="35" name="Title 1">
            <a:extLst>
              <a:ext uri="{FF2B5EF4-FFF2-40B4-BE49-F238E27FC236}">
                <a16:creationId xmlns:a16="http://schemas.microsoft.com/office/drawing/2014/main" id="{DD9DA512-9A23-4124-A4EE-B885F5CD5F67}"/>
              </a:ext>
            </a:extLst>
          </p:cNvPr>
          <p:cNvSpPr txBox="1">
            <a:spLocks/>
          </p:cNvSpPr>
          <p:nvPr userDrawn="1"/>
        </p:nvSpPr>
        <p:spPr>
          <a:xfrm>
            <a:off x="1262116" y="931785"/>
            <a:ext cx="4176713" cy="238125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100">
                <a:latin typeface="Gill Sans MT" panose="020B0502020104020203" pitchFamily="34" charset="0"/>
              </a:rPr>
              <a:t>GLOBAL POWER PLATFORM BOOTCAMP</a:t>
            </a:r>
            <a:endParaRPr lang="en-US" sz="4100" dirty="0">
              <a:latin typeface="Gill Sans MT" panose="020B0502020104020203" pitchFamily="34" charset="0"/>
            </a:endParaRPr>
          </a:p>
        </p:txBody>
      </p:sp>
    </p:spTree>
    <p:extLst>
      <p:ext uri="{BB962C8B-B14F-4D97-AF65-F5344CB8AC3E}">
        <p14:creationId xmlns:p14="http://schemas.microsoft.com/office/powerpoint/2010/main" val="40354678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White">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3E356C-87B5-43AA-98B0-26F9D0EC9D5C}"/>
              </a:ext>
            </a:extLst>
          </p:cNvPr>
          <p:cNvSpPr txBox="1"/>
          <p:nvPr userDrawn="1"/>
        </p:nvSpPr>
        <p:spPr>
          <a:xfrm>
            <a:off x="6658495" y="6031165"/>
            <a:ext cx="4550339" cy="369332"/>
          </a:xfrm>
          <a:prstGeom prst="rect">
            <a:avLst/>
          </a:prstGeom>
          <a:noFill/>
        </p:spPr>
        <p:txBody>
          <a:bodyPr wrap="square" rtlCol="0">
            <a:spAutoFit/>
          </a:bodyPr>
          <a:lstStyle/>
          <a:p>
            <a:pPr algn="r"/>
            <a:r>
              <a:rPr lang="en-US" sz="1800" b="0" dirty="0">
                <a:solidFill>
                  <a:srgbClr val="732773"/>
                </a:solidFill>
                <a:latin typeface="Segoe UI Semibold" panose="020B0702040204020203" pitchFamily="34" charset="0"/>
                <a:cs typeface="Segoe UI Semibold" panose="020B0702040204020203" pitchFamily="34" charset="0"/>
              </a:rPr>
              <a:t>#GlobalPowerPlatformBootcamp</a:t>
            </a:r>
          </a:p>
        </p:txBody>
      </p:sp>
      <p:sp>
        <p:nvSpPr>
          <p:cNvPr id="10" name="Title 1">
            <a:extLst>
              <a:ext uri="{FF2B5EF4-FFF2-40B4-BE49-F238E27FC236}">
                <a16:creationId xmlns:a16="http://schemas.microsoft.com/office/drawing/2014/main" id="{4F4B0BDC-EAC5-431F-B768-594D5BF10810}"/>
              </a:ext>
            </a:extLst>
          </p:cNvPr>
          <p:cNvSpPr>
            <a:spLocks noGrp="1"/>
          </p:cNvSpPr>
          <p:nvPr>
            <p:ph type="title" hasCustomPrompt="1"/>
          </p:nvPr>
        </p:nvSpPr>
        <p:spPr>
          <a:xfrm>
            <a:off x="269240" y="1186356"/>
            <a:ext cx="9859116" cy="1158793"/>
          </a:xfrm>
        </p:spPr>
        <p:txBody>
          <a:bodyPr>
            <a:normAutofit/>
          </a:bodyPr>
          <a:lstStyle>
            <a:lvl1pPr>
              <a:defRPr sz="6000">
                <a:solidFill>
                  <a:schemeClr val="tx1"/>
                </a:solidFill>
              </a:defRPr>
            </a:lvl1pPr>
          </a:lstStyle>
          <a:p>
            <a:r>
              <a:rPr lang="en-US" dirty="0"/>
              <a:t>Demo Title</a:t>
            </a:r>
          </a:p>
        </p:txBody>
      </p:sp>
      <p:pic>
        <p:nvPicPr>
          <p:cNvPr id="6" name="Picture 5">
            <a:extLst>
              <a:ext uri="{FF2B5EF4-FFF2-40B4-BE49-F238E27FC236}">
                <a16:creationId xmlns:a16="http://schemas.microsoft.com/office/drawing/2014/main" id="{A89C0411-68F8-4F23-BC93-1E6359A9D4E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99149" y="5654104"/>
            <a:ext cx="787840" cy="819848"/>
          </a:xfrm>
          <a:prstGeom prst="rect">
            <a:avLst/>
          </a:prstGeom>
        </p:spPr>
      </p:pic>
    </p:spTree>
    <p:extLst>
      <p:ext uri="{BB962C8B-B14F-4D97-AF65-F5344CB8AC3E}">
        <p14:creationId xmlns:p14="http://schemas.microsoft.com/office/powerpoint/2010/main" val="177207763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Grey">
    <p:bg>
      <p:bgPr>
        <a:solidFill>
          <a:schemeClr val="tx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4C5121-7410-4246-ADA3-6B8E3DB79483}"/>
              </a:ext>
            </a:extLst>
          </p:cNvPr>
          <p:cNvSpPr txBox="1"/>
          <p:nvPr userDrawn="1"/>
        </p:nvSpPr>
        <p:spPr>
          <a:xfrm>
            <a:off x="7204364" y="6031165"/>
            <a:ext cx="400447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a:p>
            <a:pPr algn="r"/>
            <a:endParaRPr lang="en-US" sz="1800" b="0" dirty="0">
              <a:solidFill>
                <a:schemeClr val="bg1"/>
              </a:solidFill>
              <a:latin typeface="Segoe UI Semibold" panose="020B0702040204020203" pitchFamily="34" charset="0"/>
              <a:cs typeface="Segoe UI Semibold" panose="020B0702040204020203" pitchFamily="34" charset="0"/>
            </a:endParaRPr>
          </a:p>
        </p:txBody>
      </p:sp>
      <p:sp>
        <p:nvSpPr>
          <p:cNvPr id="5" name="Title 1">
            <a:extLst>
              <a:ext uri="{FF2B5EF4-FFF2-40B4-BE49-F238E27FC236}">
                <a16:creationId xmlns:a16="http://schemas.microsoft.com/office/drawing/2014/main" id="{B46B731E-1E68-48AC-AD62-BD5154F504C6}"/>
              </a:ext>
            </a:extLst>
          </p:cNvPr>
          <p:cNvSpPr>
            <a:spLocks noGrp="1"/>
          </p:cNvSpPr>
          <p:nvPr>
            <p:ph type="title" hasCustomPrompt="1"/>
          </p:nvPr>
        </p:nvSpPr>
        <p:spPr>
          <a:xfrm>
            <a:off x="838200" y="2084172"/>
            <a:ext cx="9859116" cy="1158793"/>
          </a:xfrm>
        </p:spPr>
        <p:txBody>
          <a:bodyPr>
            <a:normAutofit/>
          </a:bodyPr>
          <a:lstStyle>
            <a:lvl1pPr>
              <a:defRPr sz="6600">
                <a:solidFill>
                  <a:schemeClr val="bg1"/>
                </a:solidFill>
              </a:defRPr>
            </a:lvl1pPr>
          </a:lstStyle>
          <a:p>
            <a:r>
              <a:rPr lang="en-US" dirty="0"/>
              <a:t>Section Title</a:t>
            </a:r>
          </a:p>
        </p:txBody>
      </p:sp>
      <p:pic>
        <p:nvPicPr>
          <p:cNvPr id="8" name="Picture 7">
            <a:extLst>
              <a:ext uri="{FF2B5EF4-FFF2-40B4-BE49-F238E27FC236}">
                <a16:creationId xmlns:a16="http://schemas.microsoft.com/office/drawing/2014/main" id="{ECD5CEC6-1B23-4E59-AC43-39BED0A6E89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38200" y="5850609"/>
            <a:ext cx="794605" cy="826887"/>
          </a:xfrm>
          <a:prstGeom prst="rect">
            <a:avLst/>
          </a:prstGeom>
        </p:spPr>
      </p:pic>
    </p:spTree>
    <p:extLst>
      <p:ext uri="{BB962C8B-B14F-4D97-AF65-F5344CB8AC3E}">
        <p14:creationId xmlns:p14="http://schemas.microsoft.com/office/powerpoint/2010/main" val="70305575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Green">
    <p:bg>
      <p:bgPr>
        <a:solidFill>
          <a:srgbClr val="732773"/>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7D3CDB-9FD6-4043-877D-0A148B11EBA8}"/>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005B1F-8328-4164-B84C-D9FD9044644F}"/>
              </a:ext>
            </a:extLst>
          </p:cNvPr>
          <p:cNvSpPr txBox="1"/>
          <p:nvPr userDrawn="1"/>
        </p:nvSpPr>
        <p:spPr>
          <a:xfrm>
            <a:off x="7305964" y="6031165"/>
            <a:ext cx="3902870" cy="369332"/>
          </a:xfrm>
          <a:prstGeom prst="rect">
            <a:avLst/>
          </a:prstGeom>
          <a:noFill/>
        </p:spPr>
        <p:txBody>
          <a:bodyPr wrap="square" rtlCol="0">
            <a:spAutoFit/>
          </a:bodyPr>
          <a:lstStyle/>
          <a:p>
            <a:pPr algn="r"/>
            <a:r>
              <a:rPr lang="en-US" sz="1800" b="0" kern="1200" dirty="0">
                <a:solidFill>
                  <a:schemeClr val="bg1"/>
                </a:solidFill>
                <a:latin typeface="Segoe UI Semibold" panose="020B0702040204020203" pitchFamily="34" charset="0"/>
                <a:ea typeface="+mn-ea"/>
                <a:cs typeface="Segoe UI Semibold" panose="020B0702040204020203" pitchFamily="34" charset="0"/>
              </a:rPr>
              <a:t>#</a:t>
            </a: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sp>
        <p:nvSpPr>
          <p:cNvPr id="5" name="Title 1">
            <a:extLst>
              <a:ext uri="{FF2B5EF4-FFF2-40B4-BE49-F238E27FC236}">
                <a16:creationId xmlns:a16="http://schemas.microsoft.com/office/drawing/2014/main" id="{32EF1976-2234-4FC6-8DF8-26E5DE7F2C4B}"/>
              </a:ext>
            </a:extLst>
          </p:cNvPr>
          <p:cNvSpPr>
            <a:spLocks noGrp="1"/>
          </p:cNvSpPr>
          <p:nvPr>
            <p:ph type="title" hasCustomPrompt="1"/>
          </p:nvPr>
        </p:nvSpPr>
        <p:spPr>
          <a:xfrm>
            <a:off x="838200" y="2084172"/>
            <a:ext cx="9859116" cy="1158793"/>
          </a:xfrm>
        </p:spPr>
        <p:txBody>
          <a:bodyPr>
            <a:normAutofit/>
          </a:bodyPr>
          <a:lstStyle>
            <a:lvl1pPr>
              <a:defRPr sz="6600">
                <a:solidFill>
                  <a:schemeClr val="bg1"/>
                </a:solidFill>
              </a:defRPr>
            </a:lvl1pPr>
          </a:lstStyle>
          <a:p>
            <a:r>
              <a:rPr lang="en-US" dirty="0"/>
              <a:t>Section Title</a:t>
            </a:r>
          </a:p>
        </p:txBody>
      </p:sp>
      <p:pic>
        <p:nvPicPr>
          <p:cNvPr id="11" name="Picture 10">
            <a:extLst>
              <a:ext uri="{FF2B5EF4-FFF2-40B4-BE49-F238E27FC236}">
                <a16:creationId xmlns:a16="http://schemas.microsoft.com/office/drawing/2014/main" id="{D97D3723-192A-45FD-92A6-BD882320522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3166" y="5748461"/>
            <a:ext cx="891175" cy="927381"/>
          </a:xfrm>
          <a:prstGeom prst="rect">
            <a:avLst/>
          </a:prstGeom>
        </p:spPr>
      </p:pic>
    </p:spTree>
    <p:extLst>
      <p:ext uri="{BB962C8B-B14F-4D97-AF65-F5344CB8AC3E}">
        <p14:creationId xmlns:p14="http://schemas.microsoft.com/office/powerpoint/2010/main" val="388456051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White">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3E356C-87B5-43AA-98B0-26F9D0EC9D5C}"/>
              </a:ext>
            </a:extLst>
          </p:cNvPr>
          <p:cNvSpPr txBox="1"/>
          <p:nvPr userDrawn="1"/>
        </p:nvSpPr>
        <p:spPr>
          <a:xfrm>
            <a:off x="7139709" y="6031165"/>
            <a:ext cx="4069125" cy="369332"/>
          </a:xfrm>
          <a:prstGeom prst="rect">
            <a:avLst/>
          </a:prstGeom>
          <a:noFill/>
        </p:spPr>
        <p:txBody>
          <a:bodyPr wrap="square" rtlCol="0">
            <a:spAutoFit/>
          </a:bodyPr>
          <a:lstStyle/>
          <a:p>
            <a:pPr algn="r"/>
            <a:r>
              <a:rPr lang="en-US" sz="1800" b="0" dirty="0">
                <a:solidFill>
                  <a:srgbClr val="732773"/>
                </a:solidFill>
                <a:latin typeface="Segoe UI Semibold" panose="020B0702040204020203" pitchFamily="34" charset="0"/>
                <a:cs typeface="Segoe UI Semibold" panose="020B0702040204020203" pitchFamily="34" charset="0"/>
              </a:rPr>
              <a:t>#GlobalPowerPlatformBootcamp</a:t>
            </a:r>
          </a:p>
        </p:txBody>
      </p:sp>
      <p:sp>
        <p:nvSpPr>
          <p:cNvPr id="5" name="Title 1">
            <a:extLst>
              <a:ext uri="{FF2B5EF4-FFF2-40B4-BE49-F238E27FC236}">
                <a16:creationId xmlns:a16="http://schemas.microsoft.com/office/drawing/2014/main" id="{655414FB-73FB-4664-AD39-50F684DD0628}"/>
              </a:ext>
            </a:extLst>
          </p:cNvPr>
          <p:cNvSpPr>
            <a:spLocks noGrp="1"/>
          </p:cNvSpPr>
          <p:nvPr>
            <p:ph type="title" hasCustomPrompt="1"/>
          </p:nvPr>
        </p:nvSpPr>
        <p:spPr>
          <a:xfrm>
            <a:off x="838200" y="2084172"/>
            <a:ext cx="9859116" cy="1158793"/>
          </a:xfrm>
        </p:spPr>
        <p:txBody>
          <a:bodyPr>
            <a:normAutofit/>
          </a:bodyPr>
          <a:lstStyle>
            <a:lvl1pPr>
              <a:defRPr sz="6600">
                <a:solidFill>
                  <a:schemeClr val="tx1"/>
                </a:solidFill>
              </a:defRPr>
            </a:lvl1pPr>
          </a:lstStyle>
          <a:p>
            <a:r>
              <a:rPr lang="en-US" dirty="0"/>
              <a:t>Section Title</a:t>
            </a:r>
          </a:p>
        </p:txBody>
      </p:sp>
      <p:pic>
        <p:nvPicPr>
          <p:cNvPr id="8" name="Picture 7">
            <a:extLst>
              <a:ext uri="{FF2B5EF4-FFF2-40B4-BE49-F238E27FC236}">
                <a16:creationId xmlns:a16="http://schemas.microsoft.com/office/drawing/2014/main" id="{74CCAE16-32AF-43AB-9D83-18032181200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99149" y="5654104"/>
            <a:ext cx="787840" cy="819848"/>
          </a:xfrm>
          <a:prstGeom prst="rect">
            <a:avLst/>
          </a:prstGeom>
        </p:spPr>
      </p:pic>
    </p:spTree>
    <p:extLst>
      <p:ext uri="{BB962C8B-B14F-4D97-AF65-F5344CB8AC3E}">
        <p14:creationId xmlns:p14="http://schemas.microsoft.com/office/powerpoint/2010/main" val="58471609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Grey">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174B03-5E73-4C92-BE12-44F39CF5B33B}"/>
              </a:ext>
            </a:extLst>
          </p:cNvPr>
          <p:cNvSpPr txBox="1"/>
          <p:nvPr userDrawn="1"/>
        </p:nvSpPr>
        <p:spPr>
          <a:xfrm>
            <a:off x="7509164" y="6031165"/>
            <a:ext cx="369967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a:p>
            <a:pPr algn="r"/>
            <a:endParaRPr lang="en-US" sz="1800" b="0" dirty="0">
              <a:solidFill>
                <a:schemeClr val="bg1"/>
              </a:solidFill>
              <a:latin typeface="Segoe UI Semibold" panose="020B0702040204020203" pitchFamily="34" charset="0"/>
              <a:cs typeface="Segoe UI Semibold" panose="020B0702040204020203" pitchFamily="34" charset="0"/>
            </a:endParaRPr>
          </a:p>
        </p:txBody>
      </p:sp>
      <p:pic>
        <p:nvPicPr>
          <p:cNvPr id="7" name="Picture 6">
            <a:extLst>
              <a:ext uri="{FF2B5EF4-FFF2-40B4-BE49-F238E27FC236}">
                <a16:creationId xmlns:a16="http://schemas.microsoft.com/office/drawing/2014/main" id="{6E99F7E7-200B-4FE6-B177-A595909042F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05939" y="5773641"/>
            <a:ext cx="787840" cy="819848"/>
          </a:xfrm>
          <a:prstGeom prst="rect">
            <a:avLst/>
          </a:prstGeom>
        </p:spPr>
      </p:pic>
    </p:spTree>
    <p:extLst>
      <p:ext uri="{BB962C8B-B14F-4D97-AF65-F5344CB8AC3E}">
        <p14:creationId xmlns:p14="http://schemas.microsoft.com/office/powerpoint/2010/main" val="272056949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Green">
    <p:bg>
      <p:bgPr>
        <a:solidFill>
          <a:srgbClr val="732773"/>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E6090F-FCC2-4008-B7D7-B941F1AAF876}"/>
              </a:ext>
            </a:extLst>
          </p:cNvPr>
          <p:cNvSpPr txBox="1"/>
          <p:nvPr userDrawn="1"/>
        </p:nvSpPr>
        <p:spPr>
          <a:xfrm>
            <a:off x="7490691" y="6031165"/>
            <a:ext cx="3718143"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pic>
        <p:nvPicPr>
          <p:cNvPr id="5" name="Picture 4">
            <a:extLst>
              <a:ext uri="{FF2B5EF4-FFF2-40B4-BE49-F238E27FC236}">
                <a16:creationId xmlns:a16="http://schemas.microsoft.com/office/drawing/2014/main" id="{B3A311F9-8807-4BBA-ABD4-C56914F38DD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05939" y="5773641"/>
            <a:ext cx="787840" cy="819848"/>
          </a:xfrm>
          <a:prstGeom prst="rect">
            <a:avLst/>
          </a:prstGeom>
        </p:spPr>
      </p:pic>
    </p:spTree>
    <p:extLst>
      <p:ext uri="{BB962C8B-B14F-4D97-AF65-F5344CB8AC3E}">
        <p14:creationId xmlns:p14="http://schemas.microsoft.com/office/powerpoint/2010/main" val="394031793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White">
    <p:bg>
      <p:bgRef idx="1003">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24335F-25E6-4167-85DC-DC215C1B501B}"/>
              </a:ext>
            </a:extLst>
          </p:cNvPr>
          <p:cNvSpPr txBox="1"/>
          <p:nvPr userDrawn="1"/>
        </p:nvSpPr>
        <p:spPr>
          <a:xfrm>
            <a:off x="7093527" y="6031165"/>
            <a:ext cx="411530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rgbClr val="732773"/>
                </a:solidFill>
                <a:latin typeface="Segoe UI Semibold" panose="020B0702040204020203" pitchFamily="34" charset="0"/>
                <a:cs typeface="Segoe UI Semibold" panose="020B0702040204020203" pitchFamily="34" charset="0"/>
              </a:rPr>
              <a:t>#GlobalPowerPlatformBootcamp</a:t>
            </a:r>
          </a:p>
        </p:txBody>
      </p:sp>
      <p:pic>
        <p:nvPicPr>
          <p:cNvPr id="6" name="Picture 5">
            <a:extLst>
              <a:ext uri="{FF2B5EF4-FFF2-40B4-BE49-F238E27FC236}">
                <a16:creationId xmlns:a16="http://schemas.microsoft.com/office/drawing/2014/main" id="{2252F5AF-BB47-4EF2-A5D9-E6531350F9A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99149" y="5654104"/>
            <a:ext cx="787840" cy="819848"/>
          </a:xfrm>
          <a:prstGeom prst="rect">
            <a:avLst/>
          </a:prstGeom>
        </p:spPr>
      </p:pic>
    </p:spTree>
    <p:extLst>
      <p:ext uri="{BB962C8B-B14F-4D97-AF65-F5344CB8AC3E}">
        <p14:creationId xmlns:p14="http://schemas.microsoft.com/office/powerpoint/2010/main" val="345409497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tx2"/>
        </a:solidFill>
        <a:effectLst/>
      </p:bgPr>
    </p:bg>
    <p:spTree>
      <p:nvGrpSpPr>
        <p:cNvPr id="1" name=""/>
        <p:cNvGrpSpPr/>
        <p:nvPr/>
      </p:nvGrpSpPr>
      <p:grpSpPr>
        <a:xfrm>
          <a:off x="0" y="0"/>
          <a:ext cx="0" cy="0"/>
          <a:chOff x="0" y="0"/>
          <a:chExt cx="0" cy="0"/>
        </a:xfrm>
      </p:grpSpPr>
      <p:pic>
        <p:nvPicPr>
          <p:cNvPr id="10" name="Picture 9" descr="A picture containing object&#10;&#10;Description generated with very high confidence" hidden="1">
            <a:extLst>
              <a:ext uri="{FF2B5EF4-FFF2-40B4-BE49-F238E27FC236}">
                <a16:creationId xmlns:a16="http://schemas.microsoft.com/office/drawing/2014/main" id="{C47C373B-006A-4A1D-9787-B7B16330A1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782" y="1774208"/>
            <a:ext cx="10534436" cy="2111943"/>
          </a:xfrm>
          <a:prstGeom prst="rect">
            <a:avLst/>
          </a:prstGeom>
        </p:spPr>
      </p:pic>
      <p:sp>
        <p:nvSpPr>
          <p:cNvPr id="9" name="TextBox 8">
            <a:extLst>
              <a:ext uri="{FF2B5EF4-FFF2-40B4-BE49-F238E27FC236}">
                <a16:creationId xmlns:a16="http://schemas.microsoft.com/office/drawing/2014/main" id="{25C1D505-2A1E-494E-8EEC-964158FEDE1D}"/>
              </a:ext>
            </a:extLst>
          </p:cNvPr>
          <p:cNvSpPr txBox="1"/>
          <p:nvPr userDrawn="1"/>
        </p:nvSpPr>
        <p:spPr>
          <a:xfrm>
            <a:off x="7509164" y="6031165"/>
            <a:ext cx="369967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a:p>
            <a:pPr algn="r"/>
            <a:endParaRPr lang="en-US" sz="1800" b="0" dirty="0">
              <a:solidFill>
                <a:schemeClr val="bg1"/>
              </a:solidFill>
              <a:latin typeface="Segoe UI Semibold" panose="020B0702040204020203" pitchFamily="34" charset="0"/>
              <a:cs typeface="Segoe UI Semibold" panose="020B0702040204020203" pitchFamily="34" charset="0"/>
            </a:endParaRPr>
          </a:p>
        </p:txBody>
      </p:sp>
      <p:pic>
        <p:nvPicPr>
          <p:cNvPr id="13" name="Picture 12">
            <a:extLst>
              <a:ext uri="{FF2B5EF4-FFF2-40B4-BE49-F238E27FC236}">
                <a16:creationId xmlns:a16="http://schemas.microsoft.com/office/drawing/2014/main" id="{FFDCB3BA-C1CF-4228-9771-2E3D34BFEE4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105939" y="5773641"/>
            <a:ext cx="787840" cy="819848"/>
          </a:xfrm>
          <a:prstGeom prst="rect">
            <a:avLst/>
          </a:prstGeom>
        </p:spPr>
      </p:pic>
    </p:spTree>
    <p:extLst>
      <p:ext uri="{BB962C8B-B14F-4D97-AF65-F5344CB8AC3E}">
        <p14:creationId xmlns:p14="http://schemas.microsoft.com/office/powerpoint/2010/main" val="394129900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838200" y="1373872"/>
            <a:ext cx="10515600"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mn-lt"/>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mn-lt"/>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mn-lt"/>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mn-lt"/>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mn-lt"/>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193410"/>
            <a:ext cx="12192001" cy="664591"/>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mn-lt"/>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0748137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838199" y="1437954"/>
            <a:ext cx="10515601"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995851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24AC-2475-4C3E-82C6-30652F898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882A1-7DE2-4318-B486-44ECA4D534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D16C4BA-C2F2-4885-B757-0CBD1E36A53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9430494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89F2-0649-473B-BB80-13C1E8A4F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06C75D-7657-4260-BF7B-BF3B971B03A5}"/>
              </a:ext>
            </a:extLst>
          </p:cNvPr>
          <p:cNvSpPr>
            <a:spLocks noGrp="1"/>
          </p:cNvSpPr>
          <p:nvPr>
            <p:ph idx="1"/>
          </p:nvPr>
        </p:nvSpPr>
        <p:spPr>
          <a:xfrm>
            <a:off x="5183188" y="987425"/>
            <a:ext cx="6172200" cy="48117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495AB5-0591-4D60-895E-D3D1EED9EC6A}"/>
              </a:ext>
            </a:extLst>
          </p:cNvPr>
          <p:cNvSpPr>
            <a:spLocks noGrp="1"/>
          </p:cNvSpPr>
          <p:nvPr>
            <p:ph type="body" sz="half" idx="2"/>
          </p:nvPr>
        </p:nvSpPr>
        <p:spPr>
          <a:xfrm>
            <a:off x="839788" y="2057400"/>
            <a:ext cx="3932237" cy="374182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50945550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BCCB-2C8B-48A3-929E-8770963C3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E89DFA-D552-4217-97C2-F431D717A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A4BB6-3529-4BCD-96D2-81C43546C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0887804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FCCD-58CB-4AD3-B61B-80AD43C645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24D7FF-354C-48AC-87CC-349EA4892C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192314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3">
        <a:schemeClr val="bg2"/>
      </p:bgRef>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BE494-0A75-4F85-BA08-6BEBB2D4FB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78C279-7945-4BEB-8746-D75962CADC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0454629"/>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pecial slide">
    <p:bg>
      <p:bgPr>
        <a:solidFill>
          <a:srgbClr val="1E273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a:t>Special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9510588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0072C6"/>
        </a:solidFill>
        <a:effectLst/>
      </p:bgPr>
    </p:bg>
    <p:spTree>
      <p:nvGrpSpPr>
        <p:cNvPr id="1" name=""/>
        <p:cNvGrpSpPr/>
        <p:nvPr/>
      </p:nvGrpSpPr>
      <p:grpSpPr>
        <a:xfrm>
          <a:off x="0" y="0"/>
          <a:ext cx="0" cy="0"/>
          <a:chOff x="0" y="0"/>
          <a:chExt cx="0" cy="0"/>
        </a:xfrm>
      </p:grpSpPr>
      <p:sp>
        <p:nvSpPr>
          <p:cNvPr id="7" name="Text Placeholder 6"/>
          <p:cNvSpPr txBox="1">
            <a:spLocks/>
          </p:cNvSpPr>
          <p:nvPr userDrawn="1"/>
        </p:nvSpPr>
        <p:spPr>
          <a:xfrm>
            <a:off x="1" y="6238875"/>
            <a:ext cx="12192001" cy="619125"/>
          </a:xfrm>
          <a:prstGeom prst="rect">
            <a:avLst/>
          </a:prstGeom>
          <a:solidFill>
            <a:srgbClr val="1E2732"/>
          </a:solidFill>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921"/>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4" name="Picture 3"/>
          <p:cNvPicPr>
            <a:picLocks noChangeAspect="1"/>
          </p:cNvPicPr>
          <p:nvPr userDrawn="1"/>
        </p:nvPicPr>
        <p:blipFill>
          <a:blip r:embed="rId2"/>
          <a:stretch>
            <a:fillRect/>
          </a:stretch>
        </p:blipFill>
        <p:spPr>
          <a:xfrm>
            <a:off x="6222301" y="6348345"/>
            <a:ext cx="5956864" cy="418084"/>
          </a:xfrm>
          <a:prstGeom prst="rect">
            <a:avLst/>
          </a:prstGeom>
        </p:spPr>
      </p:pic>
    </p:spTree>
    <p:extLst>
      <p:ext uri="{BB962C8B-B14F-4D97-AF65-F5344CB8AC3E}">
        <p14:creationId xmlns:p14="http://schemas.microsoft.com/office/powerpoint/2010/main" val="1553091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E273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3680065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381214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701467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B4009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041120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esentation Title">
    <p:spTree>
      <p:nvGrpSpPr>
        <p:cNvPr id="1" name=""/>
        <p:cNvGrpSpPr/>
        <p:nvPr/>
      </p:nvGrpSpPr>
      <p:grpSpPr>
        <a:xfrm>
          <a:off x="0" y="0"/>
          <a:ext cx="0" cy="0"/>
          <a:chOff x="0" y="0"/>
          <a:chExt cx="0" cy="0"/>
        </a:xfrm>
      </p:grpSpPr>
      <p:pic>
        <p:nvPicPr>
          <p:cNvPr id="12" name="Picture 11" descr="A group of people standing in front of a building&#10;&#10;Description automatically generated">
            <a:extLst>
              <a:ext uri="{FF2B5EF4-FFF2-40B4-BE49-F238E27FC236}">
                <a16:creationId xmlns:a16="http://schemas.microsoft.com/office/drawing/2014/main" id="{6E3B8B4D-AF82-4148-89AE-74900FF9732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168" b="5467"/>
          <a:stretch/>
        </p:blipFill>
        <p:spPr>
          <a:xfrm>
            <a:off x="-11176" y="1"/>
            <a:ext cx="12192000" cy="6858001"/>
          </a:xfrm>
          <a:prstGeom prst="rect">
            <a:avLst/>
          </a:prstGeom>
        </p:spPr>
      </p:pic>
      <p:sp>
        <p:nvSpPr>
          <p:cNvPr id="13" name="Rectangle 12">
            <a:extLst>
              <a:ext uri="{FF2B5EF4-FFF2-40B4-BE49-F238E27FC236}">
                <a16:creationId xmlns:a16="http://schemas.microsoft.com/office/drawing/2014/main" id="{DF6ED04B-7F4C-4F07-A517-AFDEDDC76C07}"/>
              </a:ext>
            </a:extLst>
          </p:cNvPr>
          <p:cNvSpPr/>
          <p:nvPr userDrawn="1"/>
        </p:nvSpPr>
        <p:spPr>
          <a:xfrm>
            <a:off x="-11176" y="0"/>
            <a:ext cx="12192000" cy="685800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31D3CE-07AE-4C94-8046-8940EC8DBB6D}"/>
              </a:ext>
            </a:extLst>
          </p:cNvPr>
          <p:cNvSpPr/>
          <p:nvPr userDrawn="1"/>
        </p:nvSpPr>
        <p:spPr>
          <a:xfrm>
            <a:off x="-11176" y="0"/>
            <a:ext cx="6425624" cy="6858000"/>
          </a:xfrm>
          <a:prstGeom prst="rect">
            <a:avLst/>
          </a:prstGeom>
          <a:solidFill>
            <a:srgbClr val="732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TextBox 15">
            <a:extLst>
              <a:ext uri="{FF2B5EF4-FFF2-40B4-BE49-F238E27FC236}">
                <a16:creationId xmlns:a16="http://schemas.microsoft.com/office/drawing/2014/main" id="{6176F502-1970-456C-A23C-B13371545FE6}"/>
              </a:ext>
            </a:extLst>
          </p:cNvPr>
          <p:cNvSpPr txBox="1"/>
          <p:nvPr userDrawn="1"/>
        </p:nvSpPr>
        <p:spPr>
          <a:xfrm>
            <a:off x="7556269" y="6031167"/>
            <a:ext cx="3641389" cy="369332"/>
          </a:xfrm>
          <a:prstGeom prst="rect">
            <a:avLst/>
          </a:prstGeom>
          <a:noFill/>
        </p:spPr>
        <p:txBody>
          <a:bodyPr wrap="square" rtlCol="0">
            <a:spAutoFit/>
          </a:bodyPr>
          <a:lstStyle/>
          <a:p>
            <a:pPr algn="r"/>
            <a:r>
              <a:rPr lang="en-US" sz="1800" b="1" dirty="0">
                <a:solidFill>
                  <a:schemeClr val="tx1"/>
                </a:solidFill>
                <a:latin typeface="Segoe UI Semibold" panose="020B0702040204020203" pitchFamily="34" charset="0"/>
                <a:cs typeface="Segoe UI Semibold" panose="020B0702040204020203" pitchFamily="34" charset="0"/>
              </a:rPr>
              <a:t>#GlobalPowerPlatformBootcamp</a:t>
            </a:r>
          </a:p>
        </p:txBody>
      </p:sp>
      <p:sp>
        <p:nvSpPr>
          <p:cNvPr id="3" name="Text Placeholder 2">
            <a:extLst>
              <a:ext uri="{FF2B5EF4-FFF2-40B4-BE49-F238E27FC236}">
                <a16:creationId xmlns:a16="http://schemas.microsoft.com/office/drawing/2014/main" id="{9B44793B-6555-4ED2-B5ED-08C84874D0DA}"/>
              </a:ext>
            </a:extLst>
          </p:cNvPr>
          <p:cNvSpPr>
            <a:spLocks noGrp="1"/>
          </p:cNvSpPr>
          <p:nvPr>
            <p:ph type="body" idx="1" hasCustomPrompt="1"/>
          </p:nvPr>
        </p:nvSpPr>
        <p:spPr>
          <a:xfrm>
            <a:off x="831850" y="3300991"/>
            <a:ext cx="4587643" cy="131390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 Name</a:t>
            </a:r>
          </a:p>
        </p:txBody>
      </p:sp>
      <p:sp>
        <p:nvSpPr>
          <p:cNvPr id="2" name="Title 1">
            <a:extLst>
              <a:ext uri="{FF2B5EF4-FFF2-40B4-BE49-F238E27FC236}">
                <a16:creationId xmlns:a16="http://schemas.microsoft.com/office/drawing/2014/main" id="{5CE9DA8F-203A-4878-9548-861F52C6F246}"/>
              </a:ext>
            </a:extLst>
          </p:cNvPr>
          <p:cNvSpPr>
            <a:spLocks noGrp="1"/>
          </p:cNvSpPr>
          <p:nvPr>
            <p:ph type="title" hasCustomPrompt="1"/>
          </p:nvPr>
        </p:nvSpPr>
        <p:spPr>
          <a:xfrm>
            <a:off x="831850" y="540328"/>
            <a:ext cx="4928870" cy="2693324"/>
          </a:xfrm>
        </p:spPr>
        <p:txBody>
          <a:bodyPr anchor="b">
            <a:normAutofit/>
          </a:bodyPr>
          <a:lstStyle>
            <a:lvl1pPr>
              <a:defRPr sz="5400">
                <a:solidFill>
                  <a:schemeClr val="bg1"/>
                </a:solidFill>
              </a:defRPr>
            </a:lvl1pPr>
          </a:lstStyle>
          <a:p>
            <a:r>
              <a:rPr lang="en-US" dirty="0"/>
              <a:t>Presentation Title</a:t>
            </a:r>
          </a:p>
        </p:txBody>
      </p:sp>
      <p:pic>
        <p:nvPicPr>
          <p:cNvPr id="11" name="Picture 10">
            <a:extLst>
              <a:ext uri="{FF2B5EF4-FFF2-40B4-BE49-F238E27FC236}">
                <a16:creationId xmlns:a16="http://schemas.microsoft.com/office/drawing/2014/main" id="{96FB48DC-EA34-4D5E-B237-1072E8958DEC}"/>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831850" y="5016126"/>
            <a:ext cx="1330325" cy="1384373"/>
          </a:xfrm>
          <a:prstGeom prst="rect">
            <a:avLst/>
          </a:prstGeom>
        </p:spPr>
      </p:pic>
    </p:spTree>
    <p:extLst>
      <p:ext uri="{BB962C8B-B14F-4D97-AF65-F5344CB8AC3E}">
        <p14:creationId xmlns:p14="http://schemas.microsoft.com/office/powerpoint/2010/main" val="18027124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36938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286214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DB58F72-5CC1-484F-A12C-7D0394FBDB8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80810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03590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34252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01944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3823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55198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83370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0847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Ref idx="1003">
        <a:schemeClr val="bg2"/>
      </p:bgRef>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3748518F-33D3-49EC-8113-D8C621711E7E}"/>
              </a:ext>
            </a:extLst>
          </p:cNvPr>
          <p:cNvSpPr>
            <a:spLocks noGrp="1"/>
          </p:cNvSpPr>
          <p:nvPr>
            <p:ph type="pic" sz="quarter" idx="10"/>
          </p:nvPr>
        </p:nvSpPr>
        <p:spPr bwMode="ltGray">
          <a:xfrm>
            <a:off x="6811620" y="0"/>
            <a:ext cx="5379415" cy="68580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10" name="Title 11">
            <a:extLst>
              <a:ext uri="{FF2B5EF4-FFF2-40B4-BE49-F238E27FC236}">
                <a16:creationId xmlns:a16="http://schemas.microsoft.com/office/drawing/2014/main" id="{2E8AEF51-F89E-4E34-997D-1CCC5B91B2C0}"/>
              </a:ext>
            </a:extLst>
          </p:cNvPr>
          <p:cNvSpPr>
            <a:spLocks noGrp="1"/>
          </p:cNvSpPr>
          <p:nvPr>
            <p:ph type="title" hasCustomPrompt="1"/>
          </p:nvPr>
        </p:nvSpPr>
        <p:spPr>
          <a:xfrm>
            <a:off x="717412" y="1204118"/>
            <a:ext cx="5378450" cy="1884363"/>
          </a:xfrm>
        </p:spPr>
        <p:txBody>
          <a:bodyPr anchor="t">
            <a:noAutofit/>
          </a:bodyPr>
          <a:lstStyle>
            <a:lvl1pPr>
              <a:defRPr sz="6600" b="0" cap="none" spc="0">
                <a:ln w="0"/>
                <a:solidFill>
                  <a:schemeClr val="tx1"/>
                </a:solidFill>
                <a:effectLst>
                  <a:outerShdw blurRad="38100" dist="19050" dir="2700000" algn="tl" rotWithShape="0">
                    <a:schemeClr val="dk1">
                      <a:alpha val="40000"/>
                    </a:schemeClr>
                  </a:outerShdw>
                </a:effectLst>
              </a:defRPr>
            </a:lvl1pPr>
          </a:lstStyle>
          <a:p>
            <a:r>
              <a:rPr lang="en-US" dirty="0"/>
              <a:t>Speaker Intro Slide</a:t>
            </a:r>
          </a:p>
        </p:txBody>
      </p:sp>
      <p:sp>
        <p:nvSpPr>
          <p:cNvPr id="11" name="Text Placeholder 13">
            <a:extLst>
              <a:ext uri="{FF2B5EF4-FFF2-40B4-BE49-F238E27FC236}">
                <a16:creationId xmlns:a16="http://schemas.microsoft.com/office/drawing/2014/main" id="{147BC5EC-9BCC-4DB8-9927-D8FB56A7E1D1}"/>
              </a:ext>
            </a:extLst>
          </p:cNvPr>
          <p:cNvSpPr>
            <a:spLocks noGrp="1"/>
          </p:cNvSpPr>
          <p:nvPr>
            <p:ph type="body" sz="quarter" idx="11" hasCustomPrompt="1"/>
          </p:nvPr>
        </p:nvSpPr>
        <p:spPr>
          <a:xfrm>
            <a:off x="716722" y="3403600"/>
            <a:ext cx="5378795" cy="3021263"/>
          </a:xfrm>
        </p:spPr>
        <p:txBody>
          <a:bodyPr/>
          <a:lstStyle>
            <a:lvl1pPr>
              <a:defRPr/>
            </a:lvl1pPr>
            <a:lvl2pPr>
              <a:defRPr/>
            </a:lvl2pPr>
          </a:lstStyle>
          <a:p>
            <a:r>
              <a:rPr lang="en-US" dirty="0"/>
              <a:t>Introduce yourself</a:t>
            </a:r>
          </a:p>
        </p:txBody>
      </p:sp>
    </p:spTree>
    <p:extLst>
      <p:ext uri="{BB962C8B-B14F-4D97-AF65-F5344CB8AC3E}">
        <p14:creationId xmlns:p14="http://schemas.microsoft.com/office/powerpoint/2010/main" val="2833397370"/>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0072C6"/>
          </a:solidFill>
        </p:spPr>
        <p:txBody>
          <a:bodyPr wrap="square" lIns="155457" tIns="77729" rIns="155457" bIns="77729" anchor="b" anchorCtr="0">
            <a:noAutofit/>
          </a:bodyPr>
          <a:lstStyle>
            <a:lvl1pPr algn="r">
              <a:buFont typeface="Arial" pitchFamily="34" charset="0"/>
              <a:buNone/>
              <a:defRPr sz="3627" spc="-50" baseline="0">
                <a:solidFill>
                  <a:schemeClr val="tx1"/>
                </a:soli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9852595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6304" tIns="91440" rIns="146304" bIns="91440" rtlCol="0" anchor="t">
            <a:no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32502965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7450" y="1635897"/>
            <a:ext cx="7171399" cy="1158793"/>
          </a:xfrm>
          <a:noFill/>
        </p:spPr>
        <p:txBody>
          <a:bodyPr wrap="square" tIns="91440" bIns="91440" anchor="t" anchorCtr="0">
            <a:spAutoFit/>
          </a:bodyPr>
          <a:lstStyle>
            <a:lvl1pPr>
              <a:defRPr sz="7056" spc="-98" baseline="0">
                <a:solidFill>
                  <a:schemeClr val="tx1"/>
                </a:solidFill>
              </a:defRPr>
            </a:lvl1pPr>
          </a:lstStyle>
          <a:p>
            <a:r>
              <a:rPr lang="en-US"/>
              <a:t>Section title</a:t>
            </a:r>
          </a:p>
        </p:txBody>
      </p:sp>
    </p:spTree>
    <p:extLst>
      <p:ext uri="{BB962C8B-B14F-4D97-AF65-F5344CB8AC3E}">
        <p14:creationId xmlns:p14="http://schemas.microsoft.com/office/powerpoint/2010/main" val="290578731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25322" y="2532448"/>
            <a:ext cx="11199760" cy="2051904"/>
          </a:xfrm>
        </p:spPr>
        <p:txBody>
          <a:bodyPr wrap="square">
            <a:spAutoFit/>
          </a:bodyPr>
          <a:lstStyle>
            <a:lvl1pPr>
              <a:defRPr sz="392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41432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2EAD-E771-4FE5-B233-F97446E5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C872A-6457-4D78-A4CB-222090A733B4}"/>
              </a:ext>
            </a:extLst>
          </p:cNvPr>
          <p:cNvSpPr>
            <a:spLocks noGrp="1"/>
          </p:cNvSpPr>
          <p:nvPr>
            <p:ph sz="half" idx="1"/>
          </p:nvPr>
        </p:nvSpPr>
        <p:spPr>
          <a:xfrm>
            <a:off x="838200" y="1457064"/>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F70A25-C79D-466E-A51D-2875AEE3AD55}"/>
              </a:ext>
            </a:extLst>
          </p:cNvPr>
          <p:cNvSpPr>
            <a:spLocks noGrp="1"/>
          </p:cNvSpPr>
          <p:nvPr>
            <p:ph sz="half" idx="2"/>
          </p:nvPr>
        </p:nvSpPr>
        <p:spPr>
          <a:xfrm>
            <a:off x="6172200" y="1457064"/>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098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121-9015-447A-BD23-A26434E9E81B}"/>
              </a:ext>
            </a:extLst>
          </p:cNvPr>
          <p:cNvSpPr>
            <a:spLocks noGrp="1"/>
          </p:cNvSpPr>
          <p:nvPr>
            <p:ph type="title"/>
          </p:nvPr>
        </p:nvSpPr>
        <p:spPr>
          <a:xfrm>
            <a:off x="839788" y="365125"/>
            <a:ext cx="10515600" cy="103004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28B377-9DF4-4D81-B90C-EDC75C5399A7}"/>
              </a:ext>
            </a:extLst>
          </p:cNvPr>
          <p:cNvSpPr>
            <a:spLocks noGrp="1"/>
          </p:cNvSpPr>
          <p:nvPr>
            <p:ph type="body" idx="1"/>
          </p:nvPr>
        </p:nvSpPr>
        <p:spPr>
          <a:xfrm>
            <a:off x="838200" y="14565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A27423A1-1CC8-47F2-A923-8D6C8C1373BD}"/>
              </a:ext>
            </a:extLst>
          </p:cNvPr>
          <p:cNvSpPr>
            <a:spLocks noGrp="1"/>
          </p:cNvSpPr>
          <p:nvPr>
            <p:ph sz="half" idx="2"/>
          </p:nvPr>
        </p:nvSpPr>
        <p:spPr>
          <a:xfrm>
            <a:off x="788018" y="2280452"/>
            <a:ext cx="5232033" cy="35668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2B12BD-B677-4067-B39E-D346B7D0629C}"/>
              </a:ext>
            </a:extLst>
          </p:cNvPr>
          <p:cNvSpPr>
            <a:spLocks noGrp="1"/>
          </p:cNvSpPr>
          <p:nvPr>
            <p:ph type="body" sz="quarter" idx="3"/>
          </p:nvPr>
        </p:nvSpPr>
        <p:spPr>
          <a:xfrm>
            <a:off x="6170612" y="14565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69166E-FFC9-4082-A169-13F572B39BA5}"/>
              </a:ext>
            </a:extLst>
          </p:cNvPr>
          <p:cNvSpPr>
            <a:spLocks noGrp="1"/>
          </p:cNvSpPr>
          <p:nvPr>
            <p:ph sz="quarter" idx="4"/>
          </p:nvPr>
        </p:nvSpPr>
        <p:spPr>
          <a:xfrm>
            <a:off x="6120064" y="2280452"/>
            <a:ext cx="5257800" cy="35668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2826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4D0-E67D-431E-BC72-6EF4F6CC6A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035252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Slide Grey">
    <p:bg>
      <p:bgPr>
        <a:solidFill>
          <a:schemeClr val="tx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4C5121-7410-4246-ADA3-6B8E3DB79483}"/>
              </a:ext>
            </a:extLst>
          </p:cNvPr>
          <p:cNvSpPr txBox="1"/>
          <p:nvPr userDrawn="1"/>
        </p:nvSpPr>
        <p:spPr>
          <a:xfrm>
            <a:off x="7298575" y="6031165"/>
            <a:ext cx="3910259" cy="369332"/>
          </a:xfrm>
          <a:prstGeom prst="rect">
            <a:avLst/>
          </a:prstGeom>
          <a:noFill/>
        </p:spPr>
        <p:txBody>
          <a:bodyPr wrap="square" rtlCol="0">
            <a:spAutoFit/>
          </a:bodyPr>
          <a:lstStyle/>
          <a:p>
            <a:pPr algn="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sp>
        <p:nvSpPr>
          <p:cNvPr id="11" name="Title 1">
            <a:extLst>
              <a:ext uri="{FF2B5EF4-FFF2-40B4-BE49-F238E27FC236}">
                <a16:creationId xmlns:a16="http://schemas.microsoft.com/office/drawing/2014/main" id="{731C36B3-C489-4CF1-90BD-F1129B6CB1F2}"/>
              </a:ext>
            </a:extLst>
          </p:cNvPr>
          <p:cNvSpPr>
            <a:spLocks noGrp="1"/>
          </p:cNvSpPr>
          <p:nvPr>
            <p:ph type="title" hasCustomPrompt="1"/>
          </p:nvPr>
        </p:nvSpPr>
        <p:spPr>
          <a:xfrm>
            <a:off x="269240" y="1186356"/>
            <a:ext cx="9859116" cy="1158793"/>
          </a:xfrm>
        </p:spPr>
        <p:txBody>
          <a:bodyPr>
            <a:normAutofit/>
          </a:bodyPr>
          <a:lstStyle>
            <a:lvl1pPr>
              <a:defRPr sz="6000">
                <a:solidFill>
                  <a:schemeClr val="bg1"/>
                </a:solidFill>
              </a:defRPr>
            </a:lvl1pPr>
          </a:lstStyle>
          <a:p>
            <a:r>
              <a:rPr lang="en-US" dirty="0"/>
              <a:t>Demo Title</a:t>
            </a:r>
          </a:p>
        </p:txBody>
      </p:sp>
      <p:pic>
        <p:nvPicPr>
          <p:cNvPr id="7" name="Picture 6">
            <a:extLst>
              <a:ext uri="{FF2B5EF4-FFF2-40B4-BE49-F238E27FC236}">
                <a16:creationId xmlns:a16="http://schemas.microsoft.com/office/drawing/2014/main" id="{4542F013-14EC-4C42-9D3B-AF710EF01F0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3166" y="5806136"/>
            <a:ext cx="787400" cy="819390"/>
          </a:xfrm>
          <a:prstGeom prst="rect">
            <a:avLst/>
          </a:prstGeom>
        </p:spPr>
      </p:pic>
    </p:spTree>
    <p:extLst>
      <p:ext uri="{BB962C8B-B14F-4D97-AF65-F5344CB8AC3E}">
        <p14:creationId xmlns:p14="http://schemas.microsoft.com/office/powerpoint/2010/main" val="90326868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Slide Green">
    <p:bg>
      <p:bgPr>
        <a:solidFill>
          <a:srgbClr val="732773"/>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005B1F-8328-4164-B84C-D9FD9044644F}"/>
              </a:ext>
            </a:extLst>
          </p:cNvPr>
          <p:cNvSpPr txBox="1"/>
          <p:nvPr userDrawn="1"/>
        </p:nvSpPr>
        <p:spPr>
          <a:xfrm>
            <a:off x="7365076" y="6031165"/>
            <a:ext cx="3843758" cy="369332"/>
          </a:xfrm>
          <a:prstGeom prst="rect">
            <a:avLst/>
          </a:prstGeom>
          <a:noFill/>
        </p:spPr>
        <p:txBody>
          <a:bodyPr wrap="square" rtlCol="0">
            <a:spAutoFit/>
          </a:bodyPr>
          <a:lstStyle/>
          <a:p>
            <a:pPr algn="r"/>
            <a:r>
              <a:rPr lang="en-US" sz="1800" b="0" dirty="0">
                <a:solidFill>
                  <a:schemeClr val="bg1"/>
                </a:solidFill>
                <a:latin typeface="Segoe UI Semibold" panose="020B0702040204020203" pitchFamily="34" charset="0"/>
                <a:cs typeface="Segoe UI Semibold" panose="020B0702040204020203" pitchFamily="34" charset="0"/>
              </a:rPr>
              <a:t># GlobalPowerPlatformBootcamp</a:t>
            </a:r>
          </a:p>
        </p:txBody>
      </p:sp>
      <p:sp>
        <p:nvSpPr>
          <p:cNvPr id="9" name="Title 1">
            <a:extLst>
              <a:ext uri="{FF2B5EF4-FFF2-40B4-BE49-F238E27FC236}">
                <a16:creationId xmlns:a16="http://schemas.microsoft.com/office/drawing/2014/main" id="{1B0527BC-51B9-4ACD-B235-32ECAFB1E32B}"/>
              </a:ext>
            </a:extLst>
          </p:cNvPr>
          <p:cNvSpPr>
            <a:spLocks noGrp="1"/>
          </p:cNvSpPr>
          <p:nvPr>
            <p:ph type="title" hasCustomPrompt="1"/>
          </p:nvPr>
        </p:nvSpPr>
        <p:spPr>
          <a:xfrm>
            <a:off x="269240" y="1186356"/>
            <a:ext cx="9859116" cy="1158793"/>
          </a:xfrm>
        </p:spPr>
        <p:txBody>
          <a:bodyPr>
            <a:normAutofit/>
          </a:bodyPr>
          <a:lstStyle>
            <a:lvl1pPr>
              <a:defRPr sz="6000">
                <a:solidFill>
                  <a:schemeClr val="bg1"/>
                </a:solidFill>
              </a:defRPr>
            </a:lvl1pPr>
          </a:lstStyle>
          <a:p>
            <a:r>
              <a:rPr lang="en-US" dirty="0"/>
              <a:t>Demo Title</a:t>
            </a:r>
          </a:p>
        </p:txBody>
      </p:sp>
      <p:pic>
        <p:nvPicPr>
          <p:cNvPr id="11" name="Picture 10">
            <a:extLst>
              <a:ext uri="{FF2B5EF4-FFF2-40B4-BE49-F238E27FC236}">
                <a16:creationId xmlns:a16="http://schemas.microsoft.com/office/drawing/2014/main" id="{ACA724A9-BAC3-45C6-B45C-E04361BA71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50900" y="5820395"/>
            <a:ext cx="758825" cy="789654"/>
          </a:xfrm>
          <a:prstGeom prst="rect">
            <a:avLst/>
          </a:prstGeom>
        </p:spPr>
      </p:pic>
    </p:spTree>
    <p:extLst>
      <p:ext uri="{BB962C8B-B14F-4D97-AF65-F5344CB8AC3E}">
        <p14:creationId xmlns:p14="http://schemas.microsoft.com/office/powerpoint/2010/main" val="1439527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336823-2743-4BB6-AEB8-0446CEEDA69D}"/>
              </a:ext>
            </a:extLst>
          </p:cNvPr>
          <p:cNvSpPr/>
          <p:nvPr userDrawn="1"/>
        </p:nvSpPr>
        <p:spPr>
          <a:xfrm>
            <a:off x="0" y="5903372"/>
            <a:ext cx="12192000" cy="954628"/>
          </a:xfrm>
          <a:prstGeom prst="rect">
            <a:avLst/>
          </a:prstGeom>
          <a:solidFill>
            <a:srgbClr val="732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5DA0C4F-CCC8-43DB-8B3F-9DAA49069598}"/>
              </a:ext>
            </a:extLst>
          </p:cNvPr>
          <p:cNvSpPr>
            <a:spLocks noGrp="1"/>
          </p:cNvSpPr>
          <p:nvPr>
            <p:ph type="title"/>
          </p:nvPr>
        </p:nvSpPr>
        <p:spPr>
          <a:xfrm>
            <a:off x="838200" y="365126"/>
            <a:ext cx="10515600" cy="10300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EC8110-556C-4872-87BB-386BDE933FDD}"/>
              </a:ext>
            </a:extLst>
          </p:cNvPr>
          <p:cNvSpPr>
            <a:spLocks noGrp="1"/>
          </p:cNvSpPr>
          <p:nvPr>
            <p:ph type="body" idx="1"/>
          </p:nvPr>
        </p:nvSpPr>
        <p:spPr>
          <a:xfrm>
            <a:off x="838200" y="1460500"/>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FB5A0EE-4465-42FC-8867-34A4EEDD5FD3}"/>
              </a:ext>
            </a:extLst>
          </p:cNvPr>
          <p:cNvSpPr>
            <a:spLocks noGrp="1"/>
          </p:cNvSpPr>
          <p:nvPr>
            <p:ph type="ftr" sz="quarter" idx="3"/>
          </p:nvPr>
        </p:nvSpPr>
        <p:spPr>
          <a:xfrm>
            <a:off x="3908622" y="61578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9" name="TextBox 8">
            <a:extLst>
              <a:ext uri="{FF2B5EF4-FFF2-40B4-BE49-F238E27FC236}">
                <a16:creationId xmlns:a16="http://schemas.microsoft.com/office/drawing/2014/main" id="{D2B25562-A34D-4D48-9643-4618184114C9}"/>
              </a:ext>
            </a:extLst>
          </p:cNvPr>
          <p:cNvSpPr txBox="1"/>
          <p:nvPr userDrawn="1"/>
        </p:nvSpPr>
        <p:spPr>
          <a:xfrm>
            <a:off x="7257011" y="6222237"/>
            <a:ext cx="3951823" cy="369332"/>
          </a:xfrm>
          <a:prstGeom prst="rect">
            <a:avLst/>
          </a:prstGeom>
          <a:noFill/>
        </p:spPr>
        <p:txBody>
          <a:bodyPr wrap="square" rtlCol="0">
            <a:spAutoFit/>
          </a:bodyPr>
          <a:lstStyle/>
          <a:p>
            <a:pPr algn="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pic>
        <p:nvPicPr>
          <p:cNvPr id="14" name="Picture 13">
            <a:extLst>
              <a:ext uri="{FF2B5EF4-FFF2-40B4-BE49-F238E27FC236}">
                <a16:creationId xmlns:a16="http://schemas.microsoft.com/office/drawing/2014/main" id="{B4E23DE3-9006-4871-9818-6A3B181A9AEE}"/>
              </a:ext>
            </a:extLst>
          </p:cNvPr>
          <p:cNvPicPr>
            <a:picLocks noChangeAspect="1"/>
          </p:cNvPicPr>
          <p:nvPr userDrawn="1"/>
        </p:nvPicPr>
        <p:blipFill>
          <a:blip r:embed="rId25" cstate="hqprint">
            <a:extLst>
              <a:ext uri="{28A0092B-C50C-407E-A947-70E740481C1C}">
                <a14:useLocalDpi xmlns:a14="http://schemas.microsoft.com/office/drawing/2010/main" val="0"/>
              </a:ext>
            </a:extLst>
          </a:blip>
          <a:stretch>
            <a:fillRect/>
          </a:stretch>
        </p:blipFill>
        <p:spPr>
          <a:xfrm>
            <a:off x="838200" y="5954072"/>
            <a:ext cx="819916" cy="853227"/>
          </a:xfrm>
          <a:prstGeom prst="rect">
            <a:avLst/>
          </a:prstGeom>
        </p:spPr>
      </p:pic>
    </p:spTree>
    <p:extLst>
      <p:ext uri="{BB962C8B-B14F-4D97-AF65-F5344CB8AC3E}">
        <p14:creationId xmlns:p14="http://schemas.microsoft.com/office/powerpoint/2010/main" val="2701062372"/>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66" r:id="rId4"/>
    <p:sldLayoutId id="2147483652" r:id="rId5"/>
    <p:sldLayoutId id="2147483653" r:id="rId6"/>
    <p:sldLayoutId id="2147483654" r:id="rId7"/>
    <p:sldLayoutId id="2147483655" r:id="rId8"/>
    <p:sldLayoutId id="2147483664" r:id="rId9"/>
    <p:sldLayoutId id="2147483665" r:id="rId10"/>
    <p:sldLayoutId id="2147483670" r:id="rId11"/>
    <p:sldLayoutId id="2147483671" r:id="rId12"/>
    <p:sldLayoutId id="2147483672" r:id="rId13"/>
    <p:sldLayoutId id="2147483674" r:id="rId14"/>
    <p:sldLayoutId id="2147483662" r:id="rId15"/>
    <p:sldLayoutId id="2147483661" r:id="rId16"/>
    <p:sldLayoutId id="2147483676" r:id="rId17"/>
    <p:sldLayoutId id="2147483669" r:id="rId18"/>
    <p:sldLayoutId id="2147483673" r:id="rId19"/>
    <p:sldLayoutId id="2147483656" r:id="rId20"/>
    <p:sldLayoutId id="2147483657" r:id="rId21"/>
    <p:sldLayoutId id="2147483658" r:id="rId22"/>
    <p:sldLayoutId id="214748365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7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857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transition>
    <p:fade/>
  </p:transition>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hyperlink" Target="https://community.powerplatform.com/" TargetMode="External"/><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F46416-4FE7-4296-B3AA-5796DC59695B}"/>
              </a:ext>
            </a:extLst>
          </p:cNvPr>
          <p:cNvSpPr>
            <a:spLocks noGrp="1"/>
          </p:cNvSpPr>
          <p:nvPr>
            <p:ph type="body" sz="quarter" idx="10"/>
          </p:nvPr>
        </p:nvSpPr>
        <p:spPr/>
        <p:txBody>
          <a:bodyPr/>
          <a:lstStyle/>
          <a:p>
            <a:r>
              <a:rPr lang="en-CA" dirty="0" smtClean="0"/>
              <a:t>Welcome and Intro</a:t>
            </a:r>
            <a:endParaRPr lang="en-CA" dirty="0"/>
          </a:p>
        </p:txBody>
      </p:sp>
      <p:sp>
        <p:nvSpPr>
          <p:cNvPr id="3" name="Text Placeholder 2">
            <a:extLst>
              <a:ext uri="{FF2B5EF4-FFF2-40B4-BE49-F238E27FC236}">
                <a16:creationId xmlns:a16="http://schemas.microsoft.com/office/drawing/2014/main" id="{91C7E957-89D6-42F9-AB00-39545549B180}"/>
              </a:ext>
            </a:extLst>
          </p:cNvPr>
          <p:cNvSpPr>
            <a:spLocks noGrp="1"/>
          </p:cNvSpPr>
          <p:nvPr>
            <p:ph type="body" sz="quarter" idx="11"/>
          </p:nvPr>
        </p:nvSpPr>
        <p:spPr/>
        <p:txBody>
          <a:bodyPr>
            <a:normAutofit fontScale="92500" lnSpcReduction="20000"/>
          </a:bodyPr>
          <a:lstStyle/>
          <a:p>
            <a:r>
              <a:rPr lang="en-CA" dirty="0" smtClean="0"/>
              <a:t>Jonathan Kovacs</a:t>
            </a:r>
            <a:endParaRPr lang="en-CA" dirty="0"/>
          </a:p>
        </p:txBody>
      </p:sp>
    </p:spTree>
    <p:extLst>
      <p:ext uri="{BB962C8B-B14F-4D97-AF65-F5344CB8AC3E}">
        <p14:creationId xmlns:p14="http://schemas.microsoft.com/office/powerpoint/2010/main" val="70015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err="1"/>
              <a:t>Kudopalooza</a:t>
            </a:r>
            <a:r>
              <a:rPr lang="en-US"/>
              <a:t> Time!</a:t>
            </a:r>
          </a:p>
        </p:txBody>
      </p:sp>
    </p:spTree>
    <p:extLst>
      <p:ext uri="{BB962C8B-B14F-4D97-AF65-F5344CB8AC3E}">
        <p14:creationId xmlns:p14="http://schemas.microsoft.com/office/powerpoint/2010/main" val="38659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2732"/>
        </a:solidFill>
        <a:effectLst/>
      </p:bgPr>
    </p:bg>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0FF94887-C3F0-4A76-A456-4482244156F1}"/>
              </a:ext>
            </a:extLst>
          </p:cNvPr>
          <p:cNvSpPr>
            <a:spLocks noGrp="1"/>
          </p:cNvSpPr>
          <p:nvPr>
            <p:ph type="title"/>
          </p:nvPr>
        </p:nvSpPr>
        <p:spPr>
          <a:xfrm>
            <a:off x="269241" y="289957"/>
            <a:ext cx="11655840" cy="899537"/>
          </a:xfrm>
        </p:spPr>
        <p:txBody>
          <a:bodyPr/>
          <a:lstStyle/>
          <a:p>
            <a:r>
              <a:rPr lang="en-US"/>
              <a:t>Kudopalooza for SWAG</a:t>
            </a:r>
          </a:p>
        </p:txBody>
      </p:sp>
      <p:graphicFrame>
        <p:nvGraphicFramePr>
          <p:cNvPr id="14" name="Table 13">
            <a:extLst>
              <a:ext uri="{FF2B5EF4-FFF2-40B4-BE49-F238E27FC236}">
                <a16:creationId xmlns:a16="http://schemas.microsoft.com/office/drawing/2014/main" id="{31881B0A-A02A-4B51-80EE-92817730C9CD}"/>
              </a:ext>
            </a:extLst>
          </p:cNvPr>
          <p:cNvGraphicFramePr>
            <a:graphicFrameLocks noGrp="1"/>
          </p:cNvGraphicFramePr>
          <p:nvPr>
            <p:extLst/>
          </p:nvPr>
        </p:nvGraphicFramePr>
        <p:xfrm>
          <a:off x="249335" y="1315739"/>
          <a:ext cx="3914879" cy="3756606"/>
        </p:xfrm>
        <a:graphic>
          <a:graphicData uri="http://schemas.openxmlformats.org/drawingml/2006/table">
            <a:tbl>
              <a:tblPr firstRow="1" bandRow="1">
                <a:tableStyleId>{2D5ABB26-0587-4C30-8999-92F81FD0307C}</a:tableStyleId>
              </a:tblPr>
              <a:tblGrid>
                <a:gridCol w="3914879">
                  <a:extLst>
                    <a:ext uri="{9D8B030D-6E8A-4147-A177-3AD203B41FA5}">
                      <a16:colId xmlns:a16="http://schemas.microsoft.com/office/drawing/2014/main" val="2250559490"/>
                    </a:ext>
                  </a:extLst>
                </a:gridCol>
              </a:tblGrid>
              <a:tr h="1112318">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700" dirty="0"/>
                        <a:t>Navigate to the community:</a:t>
                      </a:r>
                    </a:p>
                  </a:txBody>
                  <a:tcPr marL="89642" marR="89642" marT="44821" marB="4482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519938"/>
                  </a:ext>
                </a:extLst>
              </a:tr>
              <a:tr h="574409">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700" dirty="0"/>
                        <a:t>2. Click </a:t>
                      </a:r>
                      <a:r>
                        <a:rPr lang="en-US" sz="1700" b="1" dirty="0"/>
                        <a:t>Register / Sign In*</a:t>
                      </a:r>
                      <a:endParaRPr lang="en-US" sz="1700" dirty="0"/>
                    </a:p>
                  </a:txBody>
                  <a:tcPr marL="89642" marR="89642" marT="44821" marB="4482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1005636"/>
                  </a:ext>
                </a:extLst>
              </a:tr>
              <a:tr h="566225">
                <a:tc>
                  <a:txBody>
                    <a:bodyPr/>
                    <a:lstStyle/>
                    <a:p>
                      <a:pPr marL="0" indent="0">
                        <a:buFont typeface="+mj-lt"/>
                        <a:buNone/>
                      </a:pPr>
                      <a:r>
                        <a:rPr lang="en-US" sz="1700" dirty="0"/>
                        <a:t>3. Search for your event name</a:t>
                      </a:r>
                      <a:endParaRPr lang="en-US" sz="1700" b="1" dirty="0"/>
                    </a:p>
                  </a:txBody>
                  <a:tcPr marL="89642" marR="89642" marT="44821" marB="4482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68807"/>
                  </a:ext>
                </a:extLst>
              </a:tr>
              <a:tr h="751827">
                <a:tc>
                  <a:txBody>
                    <a:bodyPr/>
                    <a:lstStyle/>
                    <a:p>
                      <a:pPr marL="0" indent="0">
                        <a:buFont typeface="+mj-lt"/>
                        <a:buNone/>
                      </a:pPr>
                      <a:r>
                        <a:rPr lang="en-US" sz="1700" b="0" dirty="0"/>
                        <a:t>4. Click on the post for this event to open it</a:t>
                      </a:r>
                    </a:p>
                  </a:txBody>
                  <a:tcPr marL="89642" marR="89642" marT="44821" marB="4482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5645479"/>
                  </a:ext>
                </a:extLst>
              </a:tr>
              <a:tr h="751827">
                <a:tc>
                  <a:txBody>
                    <a:bodyPr/>
                    <a:lstStyle/>
                    <a:p>
                      <a:pPr marL="0" indent="0">
                        <a:buFont typeface="+mj-lt"/>
                        <a:buNone/>
                      </a:pPr>
                      <a:r>
                        <a:rPr lang="en-US" sz="1700" b="0" dirty="0"/>
                        <a:t>5. Kudo the post </a:t>
                      </a:r>
                      <a:r>
                        <a:rPr lang="en-US" sz="1400" b="0" dirty="0"/>
                        <a:t>(click the thumbs up) </a:t>
                      </a:r>
                      <a:r>
                        <a:rPr lang="en-US" sz="1800" b="0" kern="1200" dirty="0">
                          <a:solidFill>
                            <a:schemeClr val="tx1"/>
                          </a:solidFill>
                          <a:latin typeface="+mn-lt"/>
                          <a:ea typeface="+mn-ea"/>
                          <a:cs typeface="+mn-cs"/>
                        </a:rPr>
                        <a:t>for a chance to win a prize</a:t>
                      </a:r>
                    </a:p>
                  </a:txBody>
                  <a:tcPr marL="89642" marR="89642" marT="44821" marB="4482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2754687"/>
                  </a:ext>
                </a:extLst>
              </a:tr>
            </a:tbl>
          </a:graphicData>
        </a:graphic>
      </p:graphicFrame>
      <p:sp>
        <p:nvSpPr>
          <p:cNvPr id="15" name="Rectangle 14">
            <a:extLst>
              <a:ext uri="{FF2B5EF4-FFF2-40B4-BE49-F238E27FC236}">
                <a16:creationId xmlns:a16="http://schemas.microsoft.com/office/drawing/2014/main" id="{EF3F16EC-072E-4F38-8CC2-3B5E46F07C91}"/>
              </a:ext>
            </a:extLst>
          </p:cNvPr>
          <p:cNvSpPr/>
          <p:nvPr/>
        </p:nvSpPr>
        <p:spPr>
          <a:xfrm>
            <a:off x="4164212" y="2881209"/>
            <a:ext cx="2312284" cy="344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67"/>
            <a:r>
              <a:rPr lang="en-US" sz="1961" b="1">
                <a:solidFill>
                  <a:srgbClr val="FFFFFF"/>
                </a:solidFill>
                <a:latin typeface="Segoe UI"/>
              </a:rPr>
              <a:t>2</a:t>
            </a:r>
            <a:endParaRPr lang="en-US" sz="1765" b="1">
              <a:solidFill>
                <a:srgbClr val="FFFFFF"/>
              </a:solidFill>
              <a:latin typeface="Segoe UI"/>
            </a:endParaRPr>
          </a:p>
        </p:txBody>
      </p:sp>
      <p:sp>
        <p:nvSpPr>
          <p:cNvPr id="16" name="Rectangle 15">
            <a:extLst>
              <a:ext uri="{FF2B5EF4-FFF2-40B4-BE49-F238E27FC236}">
                <a16:creationId xmlns:a16="http://schemas.microsoft.com/office/drawing/2014/main" id="{C01CA262-8509-445E-BCDB-E3655D192F04}"/>
              </a:ext>
            </a:extLst>
          </p:cNvPr>
          <p:cNvSpPr/>
          <p:nvPr/>
        </p:nvSpPr>
        <p:spPr>
          <a:xfrm>
            <a:off x="4282075" y="5237718"/>
            <a:ext cx="1327906" cy="4539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67"/>
            <a:r>
              <a:rPr lang="en-US" sz="1961" b="1">
                <a:solidFill>
                  <a:srgbClr val="FFFFFF"/>
                </a:solidFill>
                <a:latin typeface="Segoe UI"/>
              </a:rPr>
              <a:t>3</a:t>
            </a:r>
            <a:endParaRPr lang="en-US" sz="1765" b="1">
              <a:solidFill>
                <a:srgbClr val="FFFFFF"/>
              </a:solidFill>
              <a:latin typeface="Segoe UI"/>
            </a:endParaRPr>
          </a:p>
        </p:txBody>
      </p:sp>
      <p:sp>
        <p:nvSpPr>
          <p:cNvPr id="18" name="TextBox 17">
            <a:extLst>
              <a:ext uri="{FF2B5EF4-FFF2-40B4-BE49-F238E27FC236}">
                <a16:creationId xmlns:a16="http://schemas.microsoft.com/office/drawing/2014/main" id="{CE220872-FC53-463C-A143-6CCD337380A6}"/>
              </a:ext>
            </a:extLst>
          </p:cNvPr>
          <p:cNvSpPr txBox="1"/>
          <p:nvPr/>
        </p:nvSpPr>
        <p:spPr>
          <a:xfrm>
            <a:off x="132822" y="6273358"/>
            <a:ext cx="10738998" cy="558485"/>
          </a:xfrm>
          <a:prstGeom prst="rect">
            <a:avLst/>
          </a:prstGeom>
          <a:noFill/>
        </p:spPr>
        <p:txBody>
          <a:bodyPr wrap="square" lIns="179285" tIns="143428" rIns="179285" bIns="143428" rtlCol="0">
            <a:noAutofit/>
          </a:bodyPr>
          <a:lstStyle/>
          <a:p>
            <a:pPr defTabSz="914367"/>
            <a:r>
              <a:rPr lang="en-US" sz="1372" dirty="0">
                <a:gradFill>
                  <a:gsLst>
                    <a:gs pos="1250">
                      <a:srgbClr val="FFFFFF"/>
                    </a:gs>
                    <a:gs pos="99000">
                      <a:srgbClr val="FFFFFF"/>
                    </a:gs>
                  </a:gsLst>
                  <a:lin ang="5400000" scaled="0"/>
                </a:gradFill>
                <a:latin typeface="Segoe UI"/>
              </a:rPr>
              <a:t>*You must </a:t>
            </a:r>
            <a:r>
              <a:rPr lang="en-US" sz="1372" b="1" dirty="0">
                <a:gradFill>
                  <a:gsLst>
                    <a:gs pos="1250">
                      <a:srgbClr val="FFFFFF"/>
                    </a:gs>
                    <a:gs pos="99000">
                      <a:srgbClr val="FFFFFF"/>
                    </a:gs>
                  </a:gsLst>
                  <a:lin ang="5400000" scaled="0"/>
                </a:gradFill>
                <a:latin typeface="Segoe UI"/>
              </a:rPr>
              <a:t>Register</a:t>
            </a:r>
            <a:r>
              <a:rPr lang="en-US" sz="1372" dirty="0">
                <a:gradFill>
                  <a:gsLst>
                    <a:gs pos="1250">
                      <a:srgbClr val="FFFFFF"/>
                    </a:gs>
                    <a:gs pos="99000">
                      <a:srgbClr val="FFFFFF"/>
                    </a:gs>
                  </a:gsLst>
                  <a:lin ang="5400000" scaled="0"/>
                </a:gradFill>
                <a:latin typeface="Segoe UI"/>
              </a:rPr>
              <a:t> and sign in to join the fun! </a:t>
            </a:r>
          </a:p>
        </p:txBody>
      </p:sp>
      <p:sp>
        <p:nvSpPr>
          <p:cNvPr id="20" name="Rectangle 19">
            <a:extLst>
              <a:ext uri="{FF2B5EF4-FFF2-40B4-BE49-F238E27FC236}">
                <a16:creationId xmlns:a16="http://schemas.microsoft.com/office/drawing/2014/main" id="{A0C24FAD-9820-4804-8CA4-271B8A261177}"/>
              </a:ext>
            </a:extLst>
          </p:cNvPr>
          <p:cNvSpPr/>
          <p:nvPr/>
        </p:nvSpPr>
        <p:spPr>
          <a:xfrm>
            <a:off x="4164213" y="1750358"/>
            <a:ext cx="3882764" cy="332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67"/>
            <a:r>
              <a:rPr lang="en-US" sz="1961" b="1">
                <a:solidFill>
                  <a:srgbClr val="FFFFFF"/>
                </a:solidFill>
                <a:latin typeface="Segoe UI"/>
              </a:rPr>
              <a:t>1</a:t>
            </a:r>
            <a:endParaRPr lang="en-US" sz="1765" b="1">
              <a:solidFill>
                <a:srgbClr val="FFFFFF"/>
              </a:solidFill>
              <a:latin typeface="Segoe UI"/>
            </a:endParaRPr>
          </a:p>
        </p:txBody>
      </p:sp>
      <p:sp>
        <p:nvSpPr>
          <p:cNvPr id="11" name="Rectangle 10">
            <a:extLst>
              <a:ext uri="{FF2B5EF4-FFF2-40B4-BE49-F238E27FC236}">
                <a16:creationId xmlns:a16="http://schemas.microsoft.com/office/drawing/2014/main" id="{0F93368B-12AB-4024-8F1F-39E0A8994189}"/>
              </a:ext>
            </a:extLst>
          </p:cNvPr>
          <p:cNvSpPr/>
          <p:nvPr/>
        </p:nvSpPr>
        <p:spPr>
          <a:xfrm>
            <a:off x="594306" y="1672143"/>
            <a:ext cx="3784106" cy="499752"/>
          </a:xfrm>
          <a:prstGeom prst="rect">
            <a:avLst/>
          </a:prstGeom>
        </p:spPr>
        <p:txBody>
          <a:bodyPr wrap="square">
            <a:spAutoFit/>
          </a:bodyPr>
          <a:lstStyle/>
          <a:p>
            <a:pPr defTabSz="914367">
              <a:lnSpc>
                <a:spcPct val="150000"/>
              </a:lnSpc>
            </a:pPr>
            <a:r>
              <a:rPr lang="en-US" sz="1765" dirty="0">
                <a:solidFill>
                  <a:srgbClr val="FFFFFF"/>
                </a:solidFill>
                <a:latin typeface="Segoe UI"/>
                <a:hlinkClick r:id="rId3"/>
              </a:rPr>
              <a:t>Community.PowerPlatform.com</a:t>
            </a:r>
            <a:endParaRPr lang="en-US" sz="1765" dirty="0">
              <a:solidFill>
                <a:srgbClr val="FFFFFF"/>
              </a:solidFill>
              <a:latin typeface="Segoe UI"/>
            </a:endParaRPr>
          </a:p>
        </p:txBody>
      </p:sp>
      <p:pic>
        <p:nvPicPr>
          <p:cNvPr id="21" name="Picture 20">
            <a:extLst>
              <a:ext uri="{FF2B5EF4-FFF2-40B4-BE49-F238E27FC236}">
                <a16:creationId xmlns:a16="http://schemas.microsoft.com/office/drawing/2014/main" id="{B73669F5-ED9F-42BD-895F-C5AFC983C05F}"/>
              </a:ext>
            </a:extLst>
          </p:cNvPr>
          <p:cNvPicPr>
            <a:picLocks noChangeAspect="1"/>
          </p:cNvPicPr>
          <p:nvPr/>
        </p:nvPicPr>
        <p:blipFill>
          <a:blip r:embed="rId4"/>
          <a:stretch>
            <a:fillRect/>
          </a:stretch>
        </p:blipFill>
        <p:spPr>
          <a:xfrm>
            <a:off x="4723382" y="1039337"/>
            <a:ext cx="3478787" cy="1482960"/>
          </a:xfrm>
          <a:prstGeom prst="rect">
            <a:avLst/>
          </a:prstGeom>
        </p:spPr>
      </p:pic>
      <p:pic>
        <p:nvPicPr>
          <p:cNvPr id="2" name="Picture 1">
            <a:extLst>
              <a:ext uri="{FF2B5EF4-FFF2-40B4-BE49-F238E27FC236}">
                <a16:creationId xmlns:a16="http://schemas.microsoft.com/office/drawing/2014/main" id="{20D0CF82-8CE7-4890-BCCB-D73259DF023F}"/>
              </a:ext>
            </a:extLst>
          </p:cNvPr>
          <p:cNvPicPr>
            <a:picLocks noChangeAspect="1"/>
          </p:cNvPicPr>
          <p:nvPr/>
        </p:nvPicPr>
        <p:blipFill>
          <a:blip r:embed="rId5"/>
          <a:stretch>
            <a:fillRect/>
          </a:stretch>
        </p:blipFill>
        <p:spPr>
          <a:xfrm>
            <a:off x="4723382" y="2796071"/>
            <a:ext cx="6050590" cy="1948580"/>
          </a:xfrm>
          <a:prstGeom prst="rect">
            <a:avLst/>
          </a:prstGeom>
        </p:spPr>
      </p:pic>
      <p:sp>
        <p:nvSpPr>
          <p:cNvPr id="22" name="Rectangle 21">
            <a:extLst>
              <a:ext uri="{FF2B5EF4-FFF2-40B4-BE49-F238E27FC236}">
                <a16:creationId xmlns:a16="http://schemas.microsoft.com/office/drawing/2014/main" id="{D71B8F3E-2F43-4429-859F-6866AA1B17E7}"/>
              </a:ext>
            </a:extLst>
          </p:cNvPr>
          <p:cNvSpPr/>
          <p:nvPr/>
        </p:nvSpPr>
        <p:spPr bwMode="auto">
          <a:xfrm>
            <a:off x="4723382" y="1574603"/>
            <a:ext cx="886599" cy="842100"/>
          </a:xfrm>
          <a:custGeom>
            <a:avLst/>
            <a:gdLst>
              <a:gd name="connsiteX0" fmla="*/ 0 w 904377"/>
              <a:gd name="connsiteY0" fmla="*/ 0 h 858986"/>
              <a:gd name="connsiteX1" fmla="*/ 461232 w 904377"/>
              <a:gd name="connsiteY1" fmla="*/ 0 h 858986"/>
              <a:gd name="connsiteX2" fmla="*/ 904377 w 904377"/>
              <a:gd name="connsiteY2" fmla="*/ 0 h 858986"/>
              <a:gd name="connsiteX3" fmla="*/ 904377 w 904377"/>
              <a:gd name="connsiteY3" fmla="*/ 420903 h 858986"/>
              <a:gd name="connsiteX4" fmla="*/ 904377 w 904377"/>
              <a:gd name="connsiteY4" fmla="*/ 858986 h 858986"/>
              <a:gd name="connsiteX5" fmla="*/ 470276 w 904377"/>
              <a:gd name="connsiteY5" fmla="*/ 858986 h 858986"/>
              <a:gd name="connsiteX6" fmla="*/ 0 w 904377"/>
              <a:gd name="connsiteY6" fmla="*/ 858986 h 858986"/>
              <a:gd name="connsiteX7" fmla="*/ 0 w 904377"/>
              <a:gd name="connsiteY7" fmla="*/ 420903 h 858986"/>
              <a:gd name="connsiteX8" fmla="*/ 0 w 904377"/>
              <a:gd name="connsiteY8" fmla="*/ 0 h 858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377" h="858986" extrusionOk="0">
                <a:moveTo>
                  <a:pt x="0" y="0"/>
                </a:moveTo>
                <a:cubicBezTo>
                  <a:pt x="153108" y="-51472"/>
                  <a:pt x="318223" y="17079"/>
                  <a:pt x="461232" y="0"/>
                </a:cubicBezTo>
                <a:cubicBezTo>
                  <a:pt x="604241" y="-17079"/>
                  <a:pt x="762425" y="45320"/>
                  <a:pt x="904377" y="0"/>
                </a:cubicBezTo>
                <a:cubicBezTo>
                  <a:pt x="940238" y="176719"/>
                  <a:pt x="887610" y="213093"/>
                  <a:pt x="904377" y="420903"/>
                </a:cubicBezTo>
                <a:cubicBezTo>
                  <a:pt x="921144" y="628713"/>
                  <a:pt x="881544" y="702808"/>
                  <a:pt x="904377" y="858986"/>
                </a:cubicBezTo>
                <a:cubicBezTo>
                  <a:pt x="775822" y="886974"/>
                  <a:pt x="653936" y="847712"/>
                  <a:pt x="470276" y="858986"/>
                </a:cubicBezTo>
                <a:cubicBezTo>
                  <a:pt x="286616" y="870260"/>
                  <a:pt x="184476" y="825266"/>
                  <a:pt x="0" y="858986"/>
                </a:cubicBezTo>
                <a:cubicBezTo>
                  <a:pt x="-49748" y="737571"/>
                  <a:pt x="48561" y="553892"/>
                  <a:pt x="0" y="420903"/>
                </a:cubicBezTo>
                <a:cubicBezTo>
                  <a:pt x="-48561" y="287914"/>
                  <a:pt x="14154" y="169415"/>
                  <a:pt x="0" y="0"/>
                </a:cubicBezTo>
                <a:close/>
              </a:path>
            </a:pathLst>
          </a:custGeom>
          <a:noFill/>
          <a:ln w="76200">
            <a:solidFill>
              <a:srgbClr val="FF0000"/>
            </a:solidFill>
            <a:headEnd type="none" w="med" len="med"/>
            <a:tailEnd type="none" w="med" len="med"/>
            <a:extLst>
              <a:ext uri="{C807C97D-BFC1-408E-A445-0C87EB9F89A2}">
                <ask:lineSketchStyleProps xmlns:ask="http://schemas.microsoft.com/office/drawing/2018/sketchyshapes" xmlns="" sd="271276128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23" name="Rectangle 22">
            <a:extLst>
              <a:ext uri="{FF2B5EF4-FFF2-40B4-BE49-F238E27FC236}">
                <a16:creationId xmlns:a16="http://schemas.microsoft.com/office/drawing/2014/main" id="{7701A9C5-69B0-4B59-B5F1-69C503098CD6}"/>
              </a:ext>
            </a:extLst>
          </p:cNvPr>
          <p:cNvSpPr/>
          <p:nvPr/>
        </p:nvSpPr>
        <p:spPr bwMode="auto">
          <a:xfrm>
            <a:off x="9317884" y="2952931"/>
            <a:ext cx="866056" cy="450102"/>
          </a:xfrm>
          <a:custGeom>
            <a:avLst/>
            <a:gdLst>
              <a:gd name="connsiteX0" fmla="*/ 0 w 883422"/>
              <a:gd name="connsiteY0" fmla="*/ 0 h 459127"/>
              <a:gd name="connsiteX1" fmla="*/ 450545 w 883422"/>
              <a:gd name="connsiteY1" fmla="*/ 0 h 459127"/>
              <a:gd name="connsiteX2" fmla="*/ 883422 w 883422"/>
              <a:gd name="connsiteY2" fmla="*/ 0 h 459127"/>
              <a:gd name="connsiteX3" fmla="*/ 883422 w 883422"/>
              <a:gd name="connsiteY3" fmla="*/ 459127 h 459127"/>
              <a:gd name="connsiteX4" fmla="*/ 459379 w 883422"/>
              <a:gd name="connsiteY4" fmla="*/ 459127 h 459127"/>
              <a:gd name="connsiteX5" fmla="*/ 0 w 883422"/>
              <a:gd name="connsiteY5" fmla="*/ 459127 h 459127"/>
              <a:gd name="connsiteX6" fmla="*/ 0 w 883422"/>
              <a:gd name="connsiteY6" fmla="*/ 0 h 45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422" h="459127" extrusionOk="0">
                <a:moveTo>
                  <a:pt x="0" y="0"/>
                </a:moveTo>
                <a:cubicBezTo>
                  <a:pt x="97639" y="-43088"/>
                  <a:pt x="302276" y="22408"/>
                  <a:pt x="450545" y="0"/>
                </a:cubicBezTo>
                <a:cubicBezTo>
                  <a:pt x="598814" y="-22408"/>
                  <a:pt x="680957" y="30984"/>
                  <a:pt x="883422" y="0"/>
                </a:cubicBezTo>
                <a:cubicBezTo>
                  <a:pt x="914940" y="203809"/>
                  <a:pt x="846099" y="348185"/>
                  <a:pt x="883422" y="459127"/>
                </a:cubicBezTo>
                <a:cubicBezTo>
                  <a:pt x="694144" y="462451"/>
                  <a:pt x="579856" y="451259"/>
                  <a:pt x="459379" y="459127"/>
                </a:cubicBezTo>
                <a:cubicBezTo>
                  <a:pt x="338902" y="466995"/>
                  <a:pt x="202978" y="446062"/>
                  <a:pt x="0" y="459127"/>
                </a:cubicBezTo>
                <a:cubicBezTo>
                  <a:pt x="-12788" y="291672"/>
                  <a:pt x="37865" y="152567"/>
                  <a:pt x="0" y="0"/>
                </a:cubicBezTo>
                <a:close/>
              </a:path>
            </a:pathLst>
          </a:custGeom>
          <a:noFill/>
          <a:ln w="76200">
            <a:solidFill>
              <a:srgbClr val="FF0000"/>
            </a:solidFill>
            <a:headEnd type="none" w="med" len="med"/>
            <a:tailEnd type="none" w="med" len="med"/>
            <a:extLst>
              <a:ext uri="{C807C97D-BFC1-408E-A445-0C87EB9F89A2}">
                <ask:lineSketchStyleProps xmlns:ask="http://schemas.microsoft.com/office/drawing/2018/sketchyshapes" xmlns="" sd="271276128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pic>
        <p:nvPicPr>
          <p:cNvPr id="3" name="Picture 2">
            <a:extLst>
              <a:ext uri="{FF2B5EF4-FFF2-40B4-BE49-F238E27FC236}">
                <a16:creationId xmlns:a16="http://schemas.microsoft.com/office/drawing/2014/main" id="{3D0DB91A-2174-4EB1-B9ED-5A851F1E8DA2}"/>
              </a:ext>
            </a:extLst>
          </p:cNvPr>
          <p:cNvPicPr>
            <a:picLocks noChangeAspect="1"/>
          </p:cNvPicPr>
          <p:nvPr/>
        </p:nvPicPr>
        <p:blipFill>
          <a:blip r:embed="rId6"/>
          <a:stretch>
            <a:fillRect/>
          </a:stretch>
        </p:blipFill>
        <p:spPr>
          <a:xfrm>
            <a:off x="4723382" y="5054557"/>
            <a:ext cx="937955" cy="937955"/>
          </a:xfrm>
          <a:prstGeom prst="rect">
            <a:avLst/>
          </a:prstGeom>
        </p:spPr>
      </p:pic>
    </p:spTree>
    <p:extLst>
      <p:ext uri="{BB962C8B-B14F-4D97-AF65-F5344CB8AC3E}">
        <p14:creationId xmlns:p14="http://schemas.microsoft.com/office/powerpoint/2010/main" val="1850077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E9F9-7DA5-46BE-8FD3-98FC7600B400}"/>
              </a:ext>
            </a:extLst>
          </p:cNvPr>
          <p:cNvSpPr>
            <a:spLocks noGrp="1"/>
          </p:cNvSpPr>
          <p:nvPr>
            <p:ph type="title"/>
          </p:nvPr>
        </p:nvSpPr>
        <p:spPr/>
        <p:txBody>
          <a:bodyPr/>
          <a:lstStyle/>
          <a:p>
            <a:r>
              <a:rPr lang="en-US" dirty="0" smtClean="0"/>
              <a:t>Thank you to our Sponsors!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429" y="4151514"/>
            <a:ext cx="2286000" cy="533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1075" y="2262274"/>
            <a:ext cx="2057400" cy="438150"/>
          </a:xfrm>
          <a:prstGeom prst="rect">
            <a:avLst/>
          </a:prstGeom>
        </p:spPr>
      </p:pic>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38200" y="1505084"/>
            <a:ext cx="2643175" cy="1952529"/>
          </a:xfrm>
          <a:prstGeom prst="rect">
            <a:avLst/>
          </a:prstGeom>
        </p:spPr>
      </p:pic>
    </p:spTree>
    <p:extLst>
      <p:ext uri="{BB962C8B-B14F-4D97-AF65-F5344CB8AC3E}">
        <p14:creationId xmlns:p14="http://schemas.microsoft.com/office/powerpoint/2010/main" val="239543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E4C2-198A-412F-A1DC-11226FC925EA}"/>
              </a:ext>
            </a:extLst>
          </p:cNvPr>
          <p:cNvSpPr>
            <a:spLocks noGrp="1"/>
          </p:cNvSpPr>
          <p:nvPr>
            <p:ph type="title"/>
          </p:nvPr>
        </p:nvSpPr>
        <p:spPr/>
        <p:txBody>
          <a:bodyPr>
            <a:normAutofit/>
          </a:bodyPr>
          <a:lstStyle/>
          <a:p>
            <a:r>
              <a:rPr lang="en-US" sz="6000" dirty="0">
                <a:solidFill>
                  <a:schemeClr val="bg1"/>
                </a:solidFill>
              </a:rPr>
              <a:t>Any Questions?</a:t>
            </a:r>
          </a:p>
        </p:txBody>
      </p:sp>
    </p:spTree>
    <p:extLst>
      <p:ext uri="{BB962C8B-B14F-4D97-AF65-F5344CB8AC3E}">
        <p14:creationId xmlns:p14="http://schemas.microsoft.com/office/powerpoint/2010/main" val="390749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036C-BA54-45FC-9987-BE658FE42601}"/>
              </a:ext>
            </a:extLst>
          </p:cNvPr>
          <p:cNvSpPr>
            <a:spLocks noGrp="1"/>
          </p:cNvSpPr>
          <p:nvPr>
            <p:ph type="title"/>
          </p:nvPr>
        </p:nvSpPr>
        <p:spPr/>
        <p:txBody>
          <a:bodyPr>
            <a:normAutofit/>
          </a:bodyPr>
          <a:lstStyle/>
          <a:p>
            <a:pPr algn="ctr"/>
            <a:r>
              <a:rPr lang="en-US" dirty="0" smtClean="0">
                <a:solidFill>
                  <a:srgbClr val="732773"/>
                </a:solidFill>
              </a:rPr>
              <a:t>Welcome!</a:t>
            </a:r>
            <a:endParaRPr lang="en-US" dirty="0">
              <a:solidFill>
                <a:srgbClr val="732773"/>
              </a:solidFill>
            </a:endParaRPr>
          </a:p>
        </p:txBody>
      </p:sp>
    </p:spTree>
    <p:extLst>
      <p:ext uri="{BB962C8B-B14F-4D97-AF65-F5344CB8AC3E}">
        <p14:creationId xmlns:p14="http://schemas.microsoft.com/office/powerpoint/2010/main" val="55149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40C-63D9-4102-9168-DD270C7DEE76}"/>
              </a:ext>
            </a:extLst>
          </p:cNvPr>
          <p:cNvSpPr>
            <a:spLocks noGrp="1"/>
          </p:cNvSpPr>
          <p:nvPr>
            <p:ph type="title"/>
          </p:nvPr>
        </p:nvSpPr>
        <p:spPr/>
        <p:txBody>
          <a:bodyPr/>
          <a:lstStyle/>
          <a:p>
            <a:r>
              <a:rPr lang="en-US" dirty="0" smtClean="0"/>
              <a:t>Overview of the Day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96053107"/>
              </p:ext>
            </p:extLst>
          </p:nvPr>
        </p:nvGraphicFramePr>
        <p:xfrm>
          <a:off x="838200" y="1460500"/>
          <a:ext cx="10515600" cy="3926840"/>
        </p:xfrm>
        <a:graphic>
          <a:graphicData uri="http://schemas.openxmlformats.org/drawingml/2006/table">
            <a:tbl>
              <a:tblPr firstRow="1" bandRow="1">
                <a:tableStyleId>{5C22544A-7EE6-4342-B048-85BDC9FD1C3A}</a:tableStyleId>
              </a:tblPr>
              <a:tblGrid>
                <a:gridCol w="2162695">
                  <a:extLst>
                    <a:ext uri="{9D8B030D-6E8A-4147-A177-3AD203B41FA5}">
                      <a16:colId xmlns:a16="http://schemas.microsoft.com/office/drawing/2014/main" val="3049746212"/>
                    </a:ext>
                  </a:extLst>
                </a:gridCol>
                <a:gridCol w="4847705">
                  <a:extLst>
                    <a:ext uri="{9D8B030D-6E8A-4147-A177-3AD203B41FA5}">
                      <a16:colId xmlns:a16="http://schemas.microsoft.com/office/drawing/2014/main" val="912886429"/>
                    </a:ext>
                  </a:extLst>
                </a:gridCol>
                <a:gridCol w="3505200">
                  <a:extLst>
                    <a:ext uri="{9D8B030D-6E8A-4147-A177-3AD203B41FA5}">
                      <a16:colId xmlns:a16="http://schemas.microsoft.com/office/drawing/2014/main" val="1998665346"/>
                    </a:ext>
                  </a:extLst>
                </a:gridCol>
              </a:tblGrid>
              <a:tr h="370840">
                <a:tc>
                  <a:txBody>
                    <a:bodyPr/>
                    <a:lstStyle/>
                    <a:p>
                      <a:r>
                        <a:rPr lang="en-US" sz="1400" dirty="0" smtClean="0"/>
                        <a:t>Time</a:t>
                      </a:r>
                      <a:endParaRPr lang="en-US" sz="1400" dirty="0"/>
                    </a:p>
                  </a:txBody>
                  <a:tcPr/>
                </a:tc>
                <a:tc>
                  <a:txBody>
                    <a:bodyPr/>
                    <a:lstStyle/>
                    <a:p>
                      <a:r>
                        <a:rPr lang="en-US" sz="1400" dirty="0" smtClean="0"/>
                        <a:t>Title</a:t>
                      </a:r>
                      <a:endParaRPr lang="en-US" sz="1400" dirty="0"/>
                    </a:p>
                  </a:txBody>
                  <a:tcPr/>
                </a:tc>
                <a:tc>
                  <a:txBody>
                    <a:bodyPr/>
                    <a:lstStyle/>
                    <a:p>
                      <a:r>
                        <a:rPr lang="en-US" sz="1400" dirty="0" smtClean="0"/>
                        <a:t>Presenter</a:t>
                      </a:r>
                      <a:endParaRPr lang="en-US" sz="1400" dirty="0"/>
                    </a:p>
                  </a:txBody>
                  <a:tcPr/>
                </a:tc>
                <a:extLst>
                  <a:ext uri="{0D108BD9-81ED-4DB2-BD59-A6C34878D82A}">
                    <a16:rowId xmlns:a16="http://schemas.microsoft.com/office/drawing/2014/main" val="2132365943"/>
                  </a:ext>
                </a:extLst>
              </a:tr>
              <a:tr h="370840">
                <a:tc>
                  <a:txBody>
                    <a:bodyPr/>
                    <a:lstStyle/>
                    <a:p>
                      <a:r>
                        <a:rPr lang="en-US" sz="1400" dirty="0" smtClean="0"/>
                        <a:t>9:30am – 10:00am</a:t>
                      </a:r>
                      <a:endParaRPr lang="en-US" sz="1400" dirty="0"/>
                    </a:p>
                  </a:txBody>
                  <a:tcPr/>
                </a:tc>
                <a:tc>
                  <a:txBody>
                    <a:bodyPr/>
                    <a:lstStyle/>
                    <a:p>
                      <a:r>
                        <a:rPr lang="en-US" sz="1400" dirty="0" smtClean="0"/>
                        <a:t>Introduction / Welcome / Kick-off</a:t>
                      </a:r>
                      <a:endParaRPr lang="en-US" sz="1400" dirty="0"/>
                    </a:p>
                  </a:txBody>
                  <a:tcPr/>
                </a:tc>
                <a:tc>
                  <a:txBody>
                    <a:bodyPr/>
                    <a:lstStyle/>
                    <a:p>
                      <a:r>
                        <a:rPr lang="en-US" sz="1400" dirty="0" smtClean="0"/>
                        <a:t>Jonathan Kovacs, Saurabh</a:t>
                      </a:r>
                      <a:r>
                        <a:rPr lang="en-US" sz="1400" baseline="0" dirty="0" smtClean="0"/>
                        <a:t> Pimpalgaonkar</a:t>
                      </a:r>
                      <a:r>
                        <a:rPr lang="en-US" sz="1400" dirty="0" smtClean="0"/>
                        <a:t> &amp; Sam </a:t>
                      </a:r>
                      <a:r>
                        <a:rPr lang="en-US" sz="1400" dirty="0" err="1" smtClean="0"/>
                        <a:t>Balaz</a:t>
                      </a:r>
                      <a:endParaRPr lang="en-US" sz="1400" dirty="0"/>
                    </a:p>
                  </a:txBody>
                  <a:tcPr/>
                </a:tc>
                <a:extLst>
                  <a:ext uri="{0D108BD9-81ED-4DB2-BD59-A6C34878D82A}">
                    <a16:rowId xmlns:a16="http://schemas.microsoft.com/office/drawing/2014/main" val="522759561"/>
                  </a:ext>
                </a:extLst>
              </a:tr>
              <a:tr h="370840">
                <a:tc>
                  <a:txBody>
                    <a:bodyPr/>
                    <a:lstStyle/>
                    <a:p>
                      <a:r>
                        <a:rPr lang="en-US" sz="1400" dirty="0" smtClean="0"/>
                        <a:t>10:00am</a:t>
                      </a:r>
                      <a:r>
                        <a:rPr lang="en-US" sz="1400" baseline="0" dirty="0" smtClean="0"/>
                        <a:t> – 11:00am</a:t>
                      </a:r>
                      <a:endParaRPr lang="en-US" sz="1400" dirty="0"/>
                    </a:p>
                  </a:txBody>
                  <a:tcPr/>
                </a:tc>
                <a:tc>
                  <a:txBody>
                    <a:bodyPr/>
                    <a:lstStyle/>
                    <a:p>
                      <a:r>
                        <a:rPr lang="en-US" sz="1400" dirty="0" smtClean="0"/>
                        <a:t>Intro</a:t>
                      </a:r>
                      <a:r>
                        <a:rPr lang="en-US" sz="1400" baseline="0" dirty="0" smtClean="0"/>
                        <a:t> to Power Apps Portals</a:t>
                      </a:r>
                      <a:endParaRPr lang="en-US" sz="1400" dirty="0"/>
                    </a:p>
                  </a:txBody>
                  <a:tcPr/>
                </a:tc>
                <a:tc>
                  <a:txBody>
                    <a:bodyPr/>
                    <a:lstStyle/>
                    <a:p>
                      <a:r>
                        <a:rPr lang="en-US" sz="1400" dirty="0" smtClean="0"/>
                        <a:t>Nick </a:t>
                      </a:r>
                      <a:r>
                        <a:rPr lang="en-US" sz="1400" dirty="0" err="1" smtClean="0"/>
                        <a:t>Doelman</a:t>
                      </a:r>
                      <a:endParaRPr lang="en-US" sz="1400" dirty="0"/>
                    </a:p>
                  </a:txBody>
                  <a:tcPr/>
                </a:tc>
                <a:extLst>
                  <a:ext uri="{0D108BD9-81ED-4DB2-BD59-A6C34878D82A}">
                    <a16:rowId xmlns:a16="http://schemas.microsoft.com/office/drawing/2014/main" val="1833741043"/>
                  </a:ext>
                </a:extLst>
              </a:tr>
              <a:tr h="370840">
                <a:tc>
                  <a:txBody>
                    <a:bodyPr/>
                    <a:lstStyle/>
                    <a:p>
                      <a:r>
                        <a:rPr lang="en-US" sz="1400" dirty="0" smtClean="0"/>
                        <a:t>11:00am – 12:00pm</a:t>
                      </a:r>
                      <a:endParaRPr lang="en-US" sz="1400" dirty="0"/>
                    </a:p>
                  </a:txBody>
                  <a:tcPr/>
                </a:tc>
                <a:tc>
                  <a:txBody>
                    <a:bodyPr/>
                    <a:lstStyle/>
                    <a:p>
                      <a:r>
                        <a:rPr lang="en-US" sz="1400" dirty="0" smtClean="0"/>
                        <a:t>Explore the new Designers and Controls in the UUI for Dynamics 365 and Model Driven Apps</a:t>
                      </a:r>
                      <a:endParaRPr lang="en-US" sz="1400" dirty="0"/>
                    </a:p>
                  </a:txBody>
                  <a:tcPr/>
                </a:tc>
                <a:tc>
                  <a:txBody>
                    <a:bodyPr/>
                    <a:lstStyle/>
                    <a:p>
                      <a:r>
                        <a:rPr lang="en-US" sz="1400" dirty="0" smtClean="0"/>
                        <a:t>Todd Mercer</a:t>
                      </a:r>
                      <a:endParaRPr lang="en-US" sz="1400" dirty="0"/>
                    </a:p>
                  </a:txBody>
                  <a:tcPr/>
                </a:tc>
                <a:extLst>
                  <a:ext uri="{0D108BD9-81ED-4DB2-BD59-A6C34878D82A}">
                    <a16:rowId xmlns:a16="http://schemas.microsoft.com/office/drawing/2014/main" val="3027459982"/>
                  </a:ext>
                </a:extLst>
              </a:tr>
              <a:tr h="370840">
                <a:tc>
                  <a:txBody>
                    <a:bodyPr/>
                    <a:lstStyle/>
                    <a:p>
                      <a:r>
                        <a:rPr lang="en-US" sz="1400" dirty="0" smtClean="0"/>
                        <a:t>12:00am – 1:00pm</a:t>
                      </a:r>
                      <a:endParaRPr lang="en-US" sz="1400" dirty="0"/>
                    </a:p>
                  </a:txBody>
                  <a:tcPr/>
                </a:tc>
                <a:tc>
                  <a:txBody>
                    <a:bodyPr/>
                    <a:lstStyle/>
                    <a:p>
                      <a:r>
                        <a:rPr lang="en-US" sz="1400" dirty="0" smtClean="0"/>
                        <a:t>Lunch</a:t>
                      </a:r>
                      <a:endParaRPr lang="en-US" sz="1400" dirty="0"/>
                    </a:p>
                  </a:txBody>
                  <a:tcPr/>
                </a:tc>
                <a:tc>
                  <a:txBody>
                    <a:bodyPr/>
                    <a:lstStyle/>
                    <a:p>
                      <a:endParaRPr lang="en-US" sz="1400" dirty="0"/>
                    </a:p>
                  </a:txBody>
                  <a:tcPr/>
                </a:tc>
                <a:extLst>
                  <a:ext uri="{0D108BD9-81ED-4DB2-BD59-A6C34878D82A}">
                    <a16:rowId xmlns:a16="http://schemas.microsoft.com/office/drawing/2014/main" val="3678055502"/>
                  </a:ext>
                </a:extLst>
              </a:tr>
              <a:tr h="370840">
                <a:tc>
                  <a:txBody>
                    <a:bodyPr/>
                    <a:lstStyle/>
                    <a:p>
                      <a:r>
                        <a:rPr lang="en-US" sz="1400" dirty="0" smtClean="0"/>
                        <a:t>1:00pm – 2:00pm</a:t>
                      </a:r>
                      <a:endParaRPr lang="en-US" sz="1400" dirty="0"/>
                    </a:p>
                  </a:txBody>
                  <a:tcPr/>
                </a:tc>
                <a:tc>
                  <a:txBody>
                    <a:bodyPr/>
                    <a:lstStyle/>
                    <a:p>
                      <a:r>
                        <a:rPr lang="en-US" sz="1400" dirty="0" smtClean="0"/>
                        <a:t>Introduction to </a:t>
                      </a:r>
                      <a:r>
                        <a:rPr lang="en-US" sz="1400" dirty="0" smtClean="0"/>
                        <a:t>Azure Function </a:t>
                      </a:r>
                      <a:r>
                        <a:rPr lang="en-US" sz="1400" dirty="0" smtClean="0"/>
                        <a:t>Apps </a:t>
                      </a:r>
                      <a:r>
                        <a:rPr lang="en-US" sz="1400" baseline="0" dirty="0" smtClean="0"/>
                        <a:t>with </a:t>
                      </a:r>
                      <a:r>
                        <a:rPr lang="en-US" sz="1400" baseline="0" dirty="0" smtClean="0"/>
                        <a:t>Power Apps</a:t>
                      </a:r>
                      <a:endParaRPr lang="en-US" sz="1400" dirty="0"/>
                    </a:p>
                  </a:txBody>
                  <a:tcPr/>
                </a:tc>
                <a:tc>
                  <a:txBody>
                    <a:bodyPr/>
                    <a:lstStyle/>
                    <a:p>
                      <a:r>
                        <a:rPr lang="en-US" sz="1400" dirty="0" smtClean="0"/>
                        <a:t>Saurabh Pimpalgaonkar</a:t>
                      </a:r>
                      <a:endParaRPr lang="en-US" sz="1400" dirty="0"/>
                    </a:p>
                  </a:txBody>
                  <a:tcPr/>
                </a:tc>
                <a:extLst>
                  <a:ext uri="{0D108BD9-81ED-4DB2-BD59-A6C34878D82A}">
                    <a16:rowId xmlns:a16="http://schemas.microsoft.com/office/drawing/2014/main" val="2138796449"/>
                  </a:ext>
                </a:extLst>
              </a:tr>
              <a:tr h="370840">
                <a:tc>
                  <a:txBody>
                    <a:bodyPr/>
                    <a:lstStyle/>
                    <a:p>
                      <a:r>
                        <a:rPr lang="en-US" sz="1400" dirty="0" smtClean="0"/>
                        <a:t>2:00pm – 3:00pm</a:t>
                      </a:r>
                      <a:endParaRPr lang="en-US" sz="1400" dirty="0"/>
                    </a:p>
                  </a:txBody>
                  <a:tcPr/>
                </a:tc>
                <a:tc>
                  <a:txBody>
                    <a:bodyPr/>
                    <a:lstStyle/>
                    <a:p>
                      <a:r>
                        <a:rPr lang="en-US" sz="1400" dirty="0" smtClean="0"/>
                        <a:t>Deep</a:t>
                      </a:r>
                      <a:r>
                        <a:rPr lang="en-US" sz="1400" baseline="0" dirty="0" smtClean="0"/>
                        <a:t> Dive: Integrating Power Apps Portals with Microsoft Face API</a:t>
                      </a:r>
                      <a:endParaRPr lang="en-US" sz="1400" dirty="0"/>
                    </a:p>
                  </a:txBody>
                  <a:tcPr/>
                </a:tc>
                <a:tc>
                  <a:txBody>
                    <a:bodyPr/>
                    <a:lstStyle/>
                    <a:p>
                      <a:r>
                        <a:rPr lang="en-US" sz="1400" dirty="0" smtClean="0"/>
                        <a:t>Jonathan Kovacs</a:t>
                      </a:r>
                      <a:endParaRPr lang="en-US" sz="1400" dirty="0"/>
                    </a:p>
                  </a:txBody>
                  <a:tcPr/>
                </a:tc>
                <a:extLst>
                  <a:ext uri="{0D108BD9-81ED-4DB2-BD59-A6C34878D82A}">
                    <a16:rowId xmlns:a16="http://schemas.microsoft.com/office/drawing/2014/main" val="2347745869"/>
                  </a:ext>
                </a:extLst>
              </a:tr>
              <a:tr h="370840">
                <a:tc>
                  <a:txBody>
                    <a:bodyPr/>
                    <a:lstStyle/>
                    <a:p>
                      <a:r>
                        <a:rPr lang="en-US" sz="1400" dirty="0" smtClean="0"/>
                        <a:t>3:00pm – 4:00pm</a:t>
                      </a:r>
                      <a:endParaRPr lang="en-US" sz="1400" dirty="0"/>
                    </a:p>
                  </a:txBody>
                  <a:tcPr/>
                </a:tc>
                <a:tc>
                  <a:txBody>
                    <a:bodyPr/>
                    <a:lstStyle/>
                    <a:p>
                      <a:r>
                        <a:rPr lang="en-US" sz="1400" dirty="0" smtClean="0"/>
                        <a:t>AI for</a:t>
                      </a:r>
                      <a:r>
                        <a:rPr lang="en-US" sz="1400" baseline="0" dirty="0" smtClean="0"/>
                        <a:t> Everyone: Intro to the AI Builder on the Power Platform</a:t>
                      </a:r>
                      <a:endParaRPr lang="en-US" sz="1400" dirty="0"/>
                    </a:p>
                  </a:txBody>
                  <a:tcPr/>
                </a:tc>
                <a:tc>
                  <a:txBody>
                    <a:bodyPr/>
                    <a:lstStyle/>
                    <a:p>
                      <a:r>
                        <a:rPr lang="en-US" sz="1400" dirty="0" smtClean="0"/>
                        <a:t>Nick </a:t>
                      </a:r>
                      <a:r>
                        <a:rPr lang="en-US" sz="1400" dirty="0" err="1" smtClean="0"/>
                        <a:t>Doelman</a:t>
                      </a:r>
                      <a:endParaRPr lang="en-US" sz="1400" dirty="0"/>
                    </a:p>
                  </a:txBody>
                  <a:tcPr/>
                </a:tc>
                <a:extLst>
                  <a:ext uri="{0D108BD9-81ED-4DB2-BD59-A6C34878D82A}">
                    <a16:rowId xmlns:a16="http://schemas.microsoft.com/office/drawing/2014/main" val="921507732"/>
                  </a:ext>
                </a:extLst>
              </a:tr>
              <a:tr h="370840">
                <a:tc>
                  <a:txBody>
                    <a:bodyPr/>
                    <a:lstStyle/>
                    <a:p>
                      <a:r>
                        <a:rPr lang="en-US" sz="1400" dirty="0" smtClean="0"/>
                        <a:t>4:00pm</a:t>
                      </a:r>
                      <a:r>
                        <a:rPr lang="en-US" sz="1400" baseline="0" dirty="0" smtClean="0"/>
                        <a:t> – 4:30pm</a:t>
                      </a:r>
                      <a:endParaRPr lang="en-US" sz="1400" dirty="0"/>
                    </a:p>
                  </a:txBody>
                  <a:tcPr/>
                </a:tc>
                <a:tc>
                  <a:txBody>
                    <a:bodyPr/>
                    <a:lstStyle/>
                    <a:p>
                      <a:r>
                        <a:rPr lang="en-US" sz="1400" dirty="0" smtClean="0"/>
                        <a:t>Wrap Up</a:t>
                      </a:r>
                      <a:r>
                        <a:rPr lang="en-US" sz="1400" baseline="0" dirty="0" smtClean="0"/>
                        <a:t> / Swag / </a:t>
                      </a:r>
                      <a:r>
                        <a:rPr lang="en-US" sz="1400" baseline="0" dirty="0" smtClean="0"/>
                        <a:t>Giveaways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Jonathan Kovacs &amp; Saurabh Pimpalgaonkar</a:t>
                      </a:r>
                    </a:p>
                  </a:txBody>
                  <a:tcPr/>
                </a:tc>
                <a:extLst>
                  <a:ext uri="{0D108BD9-81ED-4DB2-BD59-A6C34878D82A}">
                    <a16:rowId xmlns:a16="http://schemas.microsoft.com/office/drawing/2014/main" val="769193609"/>
                  </a:ext>
                </a:extLst>
              </a:tr>
            </a:tbl>
          </a:graphicData>
        </a:graphic>
      </p:graphicFrame>
    </p:spTree>
    <p:extLst>
      <p:ext uri="{BB962C8B-B14F-4D97-AF65-F5344CB8AC3E}">
        <p14:creationId xmlns:p14="http://schemas.microsoft.com/office/powerpoint/2010/main" val="325043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E9F9-7DA5-46BE-8FD3-98FC7600B400}"/>
              </a:ext>
            </a:extLst>
          </p:cNvPr>
          <p:cNvSpPr>
            <a:spLocks noGrp="1"/>
          </p:cNvSpPr>
          <p:nvPr>
            <p:ph type="title"/>
          </p:nvPr>
        </p:nvSpPr>
        <p:spPr/>
        <p:txBody>
          <a:bodyPr/>
          <a:lstStyle/>
          <a:p>
            <a:r>
              <a:rPr lang="en-US" dirty="0" smtClean="0"/>
              <a:t>Housekeeping - </a:t>
            </a:r>
            <a:r>
              <a:rPr lang="en-US" dirty="0" err="1" smtClean="0"/>
              <a:t>WiFi</a:t>
            </a:r>
            <a:endParaRPr lang="en-US" dirty="0"/>
          </a:p>
        </p:txBody>
      </p:sp>
      <p:sp>
        <p:nvSpPr>
          <p:cNvPr id="3" name="Content Placeholder 2">
            <a:extLst>
              <a:ext uri="{FF2B5EF4-FFF2-40B4-BE49-F238E27FC236}">
                <a16:creationId xmlns:a16="http://schemas.microsoft.com/office/drawing/2014/main" id="{87541EC9-263C-4672-B5CC-D58181D9EC46}"/>
              </a:ext>
            </a:extLst>
          </p:cNvPr>
          <p:cNvSpPr>
            <a:spLocks noGrp="1"/>
          </p:cNvSpPr>
          <p:nvPr>
            <p:ph idx="1"/>
          </p:nvPr>
        </p:nvSpPr>
        <p:spPr/>
        <p:txBody>
          <a:bodyPr>
            <a:normAutofit/>
          </a:bodyPr>
          <a:lstStyle/>
          <a:p>
            <a:r>
              <a:rPr lang="en-US" dirty="0" err="1" smtClean="0"/>
              <a:t>WiFi</a:t>
            </a:r>
            <a:r>
              <a:rPr lang="en-US" dirty="0" smtClean="0"/>
              <a:t> - &lt;</a:t>
            </a:r>
            <a:r>
              <a:rPr lang="en-US" dirty="0" err="1" smtClean="0"/>
              <a:t>wifi</a:t>
            </a:r>
            <a:r>
              <a:rPr lang="en-US" dirty="0" smtClean="0"/>
              <a:t> details&gt;</a:t>
            </a:r>
          </a:p>
          <a:p>
            <a:endParaRPr lang="en-US" dirty="0"/>
          </a:p>
          <a:p>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5689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E9F9-7DA5-46BE-8FD3-98FC7600B400}"/>
              </a:ext>
            </a:extLst>
          </p:cNvPr>
          <p:cNvSpPr>
            <a:spLocks noGrp="1"/>
          </p:cNvSpPr>
          <p:nvPr>
            <p:ph type="title"/>
          </p:nvPr>
        </p:nvSpPr>
        <p:spPr/>
        <p:txBody>
          <a:bodyPr/>
          <a:lstStyle/>
          <a:p>
            <a:r>
              <a:rPr lang="en-US" dirty="0" smtClean="0"/>
              <a:t>Housekeeping - Refreshments</a:t>
            </a:r>
            <a:endParaRPr lang="en-US" dirty="0"/>
          </a:p>
        </p:txBody>
      </p:sp>
      <p:sp>
        <p:nvSpPr>
          <p:cNvPr id="3" name="Content Placeholder 2">
            <a:extLst>
              <a:ext uri="{FF2B5EF4-FFF2-40B4-BE49-F238E27FC236}">
                <a16:creationId xmlns:a16="http://schemas.microsoft.com/office/drawing/2014/main" id="{87541EC9-263C-4672-B5CC-D58181D9EC46}"/>
              </a:ext>
            </a:extLst>
          </p:cNvPr>
          <p:cNvSpPr>
            <a:spLocks noGrp="1"/>
          </p:cNvSpPr>
          <p:nvPr>
            <p:ph idx="1"/>
          </p:nvPr>
        </p:nvSpPr>
        <p:spPr/>
        <p:txBody>
          <a:bodyPr>
            <a:normAutofit/>
          </a:bodyPr>
          <a:lstStyle/>
          <a:p>
            <a:r>
              <a:rPr lang="en-US" dirty="0" smtClean="0"/>
              <a:t>Coffee/Tea/Beverages are available on the left.  Please help yourselves.</a:t>
            </a:r>
          </a:p>
          <a:p>
            <a:endParaRPr lang="en-US" dirty="0"/>
          </a:p>
          <a:p>
            <a:r>
              <a:rPr lang="en-US" dirty="0" smtClean="0"/>
              <a:t>Lunch is provided courtesy of </a:t>
            </a:r>
            <a:r>
              <a:rPr lang="en-US" dirty="0" err="1" smtClean="0"/>
              <a:t>KingswaySoft</a:t>
            </a:r>
            <a:r>
              <a:rPr lang="en-US" dirty="0" smtClean="0"/>
              <a:t>. Vegetarian / Gluten-free options are available.</a:t>
            </a:r>
          </a:p>
          <a:p>
            <a:endParaRPr lang="en-US" dirty="0"/>
          </a:p>
          <a:p>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89150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E9F9-7DA5-46BE-8FD3-98FC7600B400}"/>
              </a:ext>
            </a:extLst>
          </p:cNvPr>
          <p:cNvSpPr>
            <a:spLocks noGrp="1"/>
          </p:cNvSpPr>
          <p:nvPr>
            <p:ph type="title"/>
          </p:nvPr>
        </p:nvSpPr>
        <p:spPr/>
        <p:txBody>
          <a:bodyPr/>
          <a:lstStyle/>
          <a:p>
            <a:r>
              <a:rPr lang="en-US" dirty="0" smtClean="0"/>
              <a:t>Housekeeping - Restrooms</a:t>
            </a:r>
            <a:endParaRPr lang="en-US" dirty="0"/>
          </a:p>
        </p:txBody>
      </p:sp>
      <p:sp>
        <p:nvSpPr>
          <p:cNvPr id="3" name="Content Placeholder 2">
            <a:extLst>
              <a:ext uri="{FF2B5EF4-FFF2-40B4-BE49-F238E27FC236}">
                <a16:creationId xmlns:a16="http://schemas.microsoft.com/office/drawing/2014/main" id="{87541EC9-263C-4672-B5CC-D58181D9EC46}"/>
              </a:ext>
            </a:extLst>
          </p:cNvPr>
          <p:cNvSpPr>
            <a:spLocks noGrp="1"/>
          </p:cNvSpPr>
          <p:nvPr>
            <p:ph idx="1"/>
          </p:nvPr>
        </p:nvSpPr>
        <p:spPr/>
        <p:txBody>
          <a:bodyPr>
            <a:normAutofit/>
          </a:bodyPr>
          <a:lstStyle/>
          <a:p>
            <a:r>
              <a:rPr lang="en-US" dirty="0" smtClean="0"/>
              <a:t>Out the door, first left, follow the signs.</a:t>
            </a:r>
          </a:p>
          <a:p>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623045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E9F9-7DA5-46BE-8FD3-98FC7600B400}"/>
              </a:ext>
            </a:extLst>
          </p:cNvPr>
          <p:cNvSpPr>
            <a:spLocks noGrp="1"/>
          </p:cNvSpPr>
          <p:nvPr>
            <p:ph type="title"/>
          </p:nvPr>
        </p:nvSpPr>
        <p:spPr/>
        <p:txBody>
          <a:bodyPr/>
          <a:lstStyle/>
          <a:p>
            <a:r>
              <a:rPr lang="en-US" dirty="0" smtClean="0"/>
              <a:t>Housekeeping – In/Out</a:t>
            </a:r>
            <a:endParaRPr lang="en-US" dirty="0"/>
          </a:p>
        </p:txBody>
      </p:sp>
      <p:sp>
        <p:nvSpPr>
          <p:cNvPr id="3" name="Content Placeholder 2">
            <a:extLst>
              <a:ext uri="{FF2B5EF4-FFF2-40B4-BE49-F238E27FC236}">
                <a16:creationId xmlns:a16="http://schemas.microsoft.com/office/drawing/2014/main" id="{87541EC9-263C-4672-B5CC-D58181D9EC46}"/>
              </a:ext>
            </a:extLst>
          </p:cNvPr>
          <p:cNvSpPr>
            <a:spLocks noGrp="1"/>
          </p:cNvSpPr>
          <p:nvPr>
            <p:ph idx="1"/>
          </p:nvPr>
        </p:nvSpPr>
        <p:spPr/>
        <p:txBody>
          <a:bodyPr>
            <a:normAutofit/>
          </a:bodyPr>
          <a:lstStyle/>
          <a:p>
            <a:r>
              <a:rPr lang="en-US" dirty="0" smtClean="0"/>
              <a:t>Doors at reception are locked.  If you need to leave and return, please text the numbers on the door to be let back in.</a:t>
            </a:r>
          </a:p>
          <a:p>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414975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E9F9-7DA5-46BE-8FD3-98FC7600B400}"/>
              </a:ext>
            </a:extLst>
          </p:cNvPr>
          <p:cNvSpPr>
            <a:spLocks noGrp="1"/>
          </p:cNvSpPr>
          <p:nvPr>
            <p:ph type="title"/>
          </p:nvPr>
        </p:nvSpPr>
        <p:spPr/>
        <p:txBody>
          <a:bodyPr/>
          <a:lstStyle/>
          <a:p>
            <a:r>
              <a:rPr lang="en-US" dirty="0" smtClean="0"/>
              <a:t>Housekeeping – Other Concerns</a:t>
            </a:r>
            <a:endParaRPr lang="en-US" dirty="0"/>
          </a:p>
        </p:txBody>
      </p:sp>
      <p:sp>
        <p:nvSpPr>
          <p:cNvPr id="3" name="Content Placeholder 2">
            <a:extLst>
              <a:ext uri="{FF2B5EF4-FFF2-40B4-BE49-F238E27FC236}">
                <a16:creationId xmlns:a16="http://schemas.microsoft.com/office/drawing/2014/main" id="{87541EC9-263C-4672-B5CC-D58181D9EC46}"/>
              </a:ext>
            </a:extLst>
          </p:cNvPr>
          <p:cNvSpPr>
            <a:spLocks noGrp="1"/>
          </p:cNvSpPr>
          <p:nvPr>
            <p:ph idx="1"/>
          </p:nvPr>
        </p:nvSpPr>
        <p:spPr/>
        <p:txBody>
          <a:bodyPr>
            <a:normAutofit/>
          </a:bodyPr>
          <a:lstStyle/>
          <a:p>
            <a:r>
              <a:rPr lang="en-US" dirty="0" smtClean="0"/>
              <a:t>If you have any issues or concerns, Saurabh and I are here to assist.</a:t>
            </a:r>
          </a:p>
          <a:p>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310348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063C-B364-424F-A227-3DAD119088E2}"/>
              </a:ext>
            </a:extLst>
          </p:cNvPr>
          <p:cNvSpPr>
            <a:spLocks noGrp="1"/>
          </p:cNvSpPr>
          <p:nvPr>
            <p:ph type="title"/>
          </p:nvPr>
        </p:nvSpPr>
        <p:spPr/>
        <p:txBody>
          <a:bodyPr/>
          <a:lstStyle/>
          <a:p>
            <a:r>
              <a:rPr lang="en-US" dirty="0" smtClean="0"/>
              <a:t>Opening Remarks</a:t>
            </a:r>
            <a:endParaRPr lang="en-US" dirty="0"/>
          </a:p>
        </p:txBody>
      </p:sp>
      <p:sp>
        <p:nvSpPr>
          <p:cNvPr id="3" name="Text Placeholder 2">
            <a:extLst>
              <a:ext uri="{FF2B5EF4-FFF2-40B4-BE49-F238E27FC236}">
                <a16:creationId xmlns:a16="http://schemas.microsoft.com/office/drawing/2014/main" id="{CF52DC3E-95D3-440B-91B8-7B2F5521EA61}"/>
              </a:ext>
            </a:extLst>
          </p:cNvPr>
          <p:cNvSpPr>
            <a:spLocks noGrp="1"/>
          </p:cNvSpPr>
          <p:nvPr>
            <p:ph type="body" idx="1"/>
          </p:nvPr>
        </p:nvSpPr>
        <p:spPr/>
        <p:txBody>
          <a:bodyPr/>
          <a:lstStyle/>
          <a:p>
            <a:r>
              <a:rPr lang="en-US" dirty="0" smtClean="0"/>
              <a:t>Sam </a:t>
            </a:r>
            <a:r>
              <a:rPr lang="en-US" dirty="0" err="1" smtClean="0"/>
              <a:t>Balaz</a:t>
            </a:r>
            <a:endParaRPr lang="en-US" dirty="0" smtClean="0"/>
          </a:p>
        </p:txBody>
      </p:sp>
    </p:spTree>
    <p:extLst>
      <p:ext uri="{BB962C8B-B14F-4D97-AF65-F5344CB8AC3E}">
        <p14:creationId xmlns:p14="http://schemas.microsoft.com/office/powerpoint/2010/main" val="404200414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4565A"/>
      </a:dk2>
      <a:lt2>
        <a:srgbClr val="E7E8E9"/>
      </a:lt2>
      <a:accent1>
        <a:srgbClr val="732773"/>
      </a:accent1>
      <a:accent2>
        <a:srgbClr val="54565A"/>
      </a:accent2>
      <a:accent3>
        <a:srgbClr val="A442DC"/>
      </a:accent3>
      <a:accent4>
        <a:srgbClr val="7B7E83"/>
      </a:accent4>
      <a:accent5>
        <a:srgbClr val="D8D9DA"/>
      </a:accent5>
      <a:accent6>
        <a:srgbClr val="B564E3"/>
      </a:accent6>
      <a:hlink>
        <a:srgbClr val="0563C1"/>
      </a:hlink>
      <a:folHlink>
        <a:srgbClr val="0563C1"/>
      </a:folHlink>
    </a:clrScheme>
    <a:fontScheme name="Collaborate Canada">
      <a:majorFont>
        <a:latin typeface="Segoe UI Black"/>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MDay 2012_SpeakerTemplate_16x9">
  <a:themeElements>
    <a:clrScheme name="BAPI Template Colors">
      <a:dk1>
        <a:srgbClr val="505050"/>
      </a:dk1>
      <a:lt1>
        <a:srgbClr val="FFFFFF"/>
      </a:lt1>
      <a:dk2>
        <a:srgbClr val="0072C6"/>
      </a:dk2>
      <a:lt2>
        <a:srgbClr val="00BCF2"/>
      </a:lt2>
      <a:accent1>
        <a:srgbClr val="0072C6"/>
      </a:accent1>
      <a:accent2>
        <a:srgbClr val="68217A"/>
      </a:accent2>
      <a:accent3>
        <a:srgbClr val="008272"/>
      </a:accent3>
      <a:accent4>
        <a:srgbClr val="002050"/>
      </a:accent4>
      <a:accent5>
        <a:srgbClr val="FF8C00"/>
      </a:accent5>
      <a:accent6>
        <a:srgbClr val="FCD116"/>
      </a:accent6>
      <a:hlink>
        <a:srgbClr val="FCD116"/>
      </a:hlink>
      <a:folHlink>
        <a:srgbClr val="FDECA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C27F6A29DBC5499A29145CCF8A6FEF" ma:contentTypeVersion="15" ma:contentTypeDescription="Create a new document." ma:contentTypeScope="" ma:versionID="6246174e4d2cd2c090d202f34aec6975">
  <xsd:schema xmlns:xsd="http://www.w3.org/2001/XMLSchema" xmlns:xs="http://www.w3.org/2001/XMLSchema" xmlns:p="http://schemas.microsoft.com/office/2006/metadata/properties" xmlns:ns2="bb5988d6-8fef-43bf-8684-73b55c79ce34" xmlns:ns3="3dd97c74-5ef0-47a1-a0c0-112a138906c0" targetNamespace="http://schemas.microsoft.com/office/2006/metadata/properties" ma:root="true" ma:fieldsID="ccc0b60ace2116ecc5954db4535ae426" ns2:_="" ns3:_="">
    <xsd:import namespace="bb5988d6-8fef-43bf-8684-73b55c79ce34"/>
    <xsd:import namespace="3dd97c74-5ef0-47a1-a0c0-112a138906c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5988d6-8fef-43bf-8684-73b55c79ce3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dd97c74-5ef0-47a1-a0c0-112a138906c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11BBF7-1CE1-4050-9514-DB9AE0D56D7F}">
  <ds:schemaRefs>
    <ds:schemaRef ds:uri="http://schemas.microsoft.com/sharepoint/v3/contenttype/forms"/>
  </ds:schemaRefs>
</ds:datastoreItem>
</file>

<file path=customXml/itemProps2.xml><?xml version="1.0" encoding="utf-8"?>
<ds:datastoreItem xmlns:ds="http://schemas.openxmlformats.org/officeDocument/2006/customXml" ds:itemID="{C4BD89D9-7255-4D5A-82E5-E966CAEE4330}">
  <ds:schemaRefs>
    <ds:schemaRef ds:uri="http://purl.org/dc/dcmitype/"/>
    <ds:schemaRef ds:uri="http://schemas.microsoft.com/office/infopath/2007/PartnerControls"/>
    <ds:schemaRef ds:uri="http://schemas.microsoft.com/office/2006/metadata/properties"/>
    <ds:schemaRef ds:uri="http://purl.org/dc/elements/1.1/"/>
    <ds:schemaRef ds:uri="http://www.w3.org/XML/1998/namespace"/>
    <ds:schemaRef ds:uri="http://schemas.microsoft.com/office/2006/documentManagement/types"/>
    <ds:schemaRef ds:uri="3dd97c74-5ef0-47a1-a0c0-112a138906c0"/>
    <ds:schemaRef ds:uri="http://schemas.openxmlformats.org/package/2006/metadata/core-properties"/>
    <ds:schemaRef ds:uri="bb5988d6-8fef-43bf-8684-73b55c79ce34"/>
    <ds:schemaRef ds:uri="http://purl.org/dc/terms/"/>
  </ds:schemaRefs>
</ds:datastoreItem>
</file>

<file path=customXml/itemProps3.xml><?xml version="1.0" encoding="utf-8"?>
<ds:datastoreItem xmlns:ds="http://schemas.openxmlformats.org/officeDocument/2006/customXml" ds:itemID="{6593E399-B7C0-4928-92D2-F2F6C5F27F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5988d6-8fef-43bf-8684-73b55c79ce34"/>
    <ds:schemaRef ds:uri="3dd97c74-5ef0-47a1-a0c0-112a138906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2257</TotalTime>
  <Words>552</Words>
  <Application>Microsoft Office PowerPoint</Application>
  <PresentationFormat>Widescreen</PresentationFormat>
  <Paragraphs>75</Paragraphs>
  <Slides>13</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Arial</vt:lpstr>
      <vt:lpstr>Calibri</vt:lpstr>
      <vt:lpstr>Consolas</vt:lpstr>
      <vt:lpstr>Gill Sans MT</vt:lpstr>
      <vt:lpstr>Klavika Medium Condensed</vt:lpstr>
      <vt:lpstr>Segoe UI</vt:lpstr>
      <vt:lpstr>Segoe UI Black</vt:lpstr>
      <vt:lpstr>Segoe UI Light</vt:lpstr>
      <vt:lpstr>Segoe UI Semibold</vt:lpstr>
      <vt:lpstr>Segoe UI Semilight</vt:lpstr>
      <vt:lpstr>Wingdings</vt:lpstr>
      <vt:lpstr>Office Theme</vt:lpstr>
      <vt:lpstr>PMDay 2012_SpeakerTemplate_16x9</vt:lpstr>
      <vt:lpstr>PowerPoint Presentation</vt:lpstr>
      <vt:lpstr>Welcome!</vt:lpstr>
      <vt:lpstr>Overview of the Day</vt:lpstr>
      <vt:lpstr>Housekeeping - WiFi</vt:lpstr>
      <vt:lpstr>Housekeeping - Refreshments</vt:lpstr>
      <vt:lpstr>Housekeeping - Restrooms</vt:lpstr>
      <vt:lpstr>Housekeeping – In/Out</vt:lpstr>
      <vt:lpstr>Housekeeping – Other Concerns</vt:lpstr>
      <vt:lpstr>Opening Remarks</vt:lpstr>
      <vt:lpstr>Kudopalooza Time!</vt:lpstr>
      <vt:lpstr>Kudopalooza for SWAG</vt:lpstr>
      <vt:lpstr>Thank you to our Sponsors!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to the Presenter</dc:title>
  <dc:creator>Kunal Tripathy</dc:creator>
  <cp:lastModifiedBy>Jonathan Kovacs</cp:lastModifiedBy>
  <cp:revision>16</cp:revision>
  <dcterms:created xsi:type="dcterms:W3CDTF">2020-02-08T21:32:28Z</dcterms:created>
  <dcterms:modified xsi:type="dcterms:W3CDTF">2020-02-14T18:03:59Z</dcterms:modified>
</cp:coreProperties>
</file>