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7" r:id="rId5"/>
    <p:sldId id="2076136264" r:id="rId6"/>
    <p:sldId id="2076136245" r:id="rId7"/>
    <p:sldId id="2076136258" r:id="rId8"/>
    <p:sldId id="2076136266" r:id="rId9"/>
    <p:sldId id="2076136267" r:id="rId10"/>
    <p:sldId id="2076136277" r:id="rId11"/>
    <p:sldId id="2076136269" r:id="rId12"/>
    <p:sldId id="2076136265" r:id="rId13"/>
    <p:sldId id="2076136271" r:id="rId14"/>
    <p:sldId id="2076136279" r:id="rId15"/>
    <p:sldId id="2076136280" r:id="rId16"/>
    <p:sldId id="2076136260" r:id="rId17"/>
    <p:sldId id="2076136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15C28-E253-40E8-B219-334D089B1D37}" v="9" dt="2020-02-14T18:35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7A089-60BE-4955-B67E-BFF8B3DD4B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419C0-6D15-4DF4-94DA-C474018CAA33}">
      <dgm:prSet phldrT="[Text]"/>
      <dgm:spPr/>
      <dgm:t>
        <a:bodyPr/>
        <a:lstStyle/>
        <a:p>
          <a:r>
            <a:rPr lang="en-US" dirty="0"/>
            <a:t>Rapid Development</a:t>
          </a:r>
        </a:p>
      </dgm:t>
    </dgm:pt>
    <dgm:pt modelId="{867AAC0E-5C43-4E9E-AFA7-DBDE63F5192D}" type="parTrans" cxnId="{7D36978A-A7A5-4793-A31A-0748C28707EB}">
      <dgm:prSet/>
      <dgm:spPr/>
      <dgm:t>
        <a:bodyPr/>
        <a:lstStyle/>
        <a:p>
          <a:endParaRPr lang="en-US"/>
        </a:p>
      </dgm:t>
    </dgm:pt>
    <dgm:pt modelId="{8B0AFEBE-A913-4E47-9D94-C52C90B43097}" type="sibTrans" cxnId="{7D36978A-A7A5-4793-A31A-0748C28707EB}">
      <dgm:prSet/>
      <dgm:spPr/>
      <dgm:t>
        <a:bodyPr/>
        <a:lstStyle/>
        <a:p>
          <a:endParaRPr lang="en-US"/>
        </a:p>
      </dgm:t>
    </dgm:pt>
    <dgm:pt modelId="{08B3C5C2-525D-49E4-BE61-CD0497A95BE4}">
      <dgm:prSet phldrT="[Text]"/>
      <dgm:spPr/>
      <dgm:t>
        <a:bodyPr/>
        <a:lstStyle/>
        <a:p>
          <a:r>
            <a:rPr lang="en-US" dirty="0"/>
            <a:t>Industry Best Practices</a:t>
          </a:r>
        </a:p>
      </dgm:t>
    </dgm:pt>
    <dgm:pt modelId="{2C155A38-8286-4D77-B466-F3C2304E766E}" type="parTrans" cxnId="{FF9025B9-6442-48AC-AE62-4BB21ADD0E39}">
      <dgm:prSet/>
      <dgm:spPr/>
      <dgm:t>
        <a:bodyPr/>
        <a:lstStyle/>
        <a:p>
          <a:endParaRPr lang="en-US"/>
        </a:p>
      </dgm:t>
    </dgm:pt>
    <dgm:pt modelId="{A7C4C259-18FB-4A85-86CD-B1121E0A8E03}" type="sibTrans" cxnId="{FF9025B9-6442-48AC-AE62-4BB21ADD0E39}">
      <dgm:prSet/>
      <dgm:spPr/>
      <dgm:t>
        <a:bodyPr/>
        <a:lstStyle/>
        <a:p>
          <a:endParaRPr lang="en-US"/>
        </a:p>
      </dgm:t>
    </dgm:pt>
    <dgm:pt modelId="{A3EEB75F-3969-4C43-B392-128ED2FBD91E}">
      <dgm:prSet phldrT="[Text]"/>
      <dgm:spPr/>
      <dgm:t>
        <a:bodyPr/>
        <a:lstStyle/>
        <a:p>
          <a:r>
            <a:rPr lang="en-US" dirty="0"/>
            <a:t>Code Quality</a:t>
          </a:r>
        </a:p>
      </dgm:t>
    </dgm:pt>
    <dgm:pt modelId="{D4FF4DBE-3009-4812-B125-C953302425E2}" type="parTrans" cxnId="{24F265AB-3BD0-4A3C-92ED-839CB9C2FE38}">
      <dgm:prSet/>
      <dgm:spPr/>
      <dgm:t>
        <a:bodyPr/>
        <a:lstStyle/>
        <a:p>
          <a:endParaRPr lang="en-US"/>
        </a:p>
      </dgm:t>
    </dgm:pt>
    <dgm:pt modelId="{8A775F02-7E8A-47F3-A34E-652B7F108823}" type="sibTrans" cxnId="{24F265AB-3BD0-4A3C-92ED-839CB9C2FE38}">
      <dgm:prSet/>
      <dgm:spPr/>
      <dgm:t>
        <a:bodyPr/>
        <a:lstStyle/>
        <a:p>
          <a:endParaRPr lang="en-US"/>
        </a:p>
      </dgm:t>
    </dgm:pt>
    <dgm:pt modelId="{7F9AF6DB-D43D-4003-8E40-665CA02A9382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B421D6CB-4323-4B69-843A-3F62D8001B03}" type="parTrans" cxnId="{B3228EBF-1095-400C-A54E-773EC2DD9E0B}">
      <dgm:prSet/>
      <dgm:spPr/>
      <dgm:t>
        <a:bodyPr/>
        <a:lstStyle/>
        <a:p>
          <a:endParaRPr lang="en-US"/>
        </a:p>
      </dgm:t>
    </dgm:pt>
    <dgm:pt modelId="{A0145AC8-6A60-4593-BB68-C32F3B2240F0}" type="sibTrans" cxnId="{B3228EBF-1095-400C-A54E-773EC2DD9E0B}">
      <dgm:prSet/>
      <dgm:spPr/>
      <dgm:t>
        <a:bodyPr/>
        <a:lstStyle/>
        <a:p>
          <a:endParaRPr lang="en-US"/>
        </a:p>
      </dgm:t>
    </dgm:pt>
    <dgm:pt modelId="{FCEF1AFA-B4A8-41BB-9D16-0FAE275169B2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D2E6C10A-F729-4F6E-B8F7-DDEE97D600BF}" type="parTrans" cxnId="{4BC8FC9D-86F6-4035-9CCC-82B945888D03}">
      <dgm:prSet/>
      <dgm:spPr/>
      <dgm:t>
        <a:bodyPr/>
        <a:lstStyle/>
        <a:p>
          <a:endParaRPr lang="en-US"/>
        </a:p>
      </dgm:t>
    </dgm:pt>
    <dgm:pt modelId="{C0EFC6EB-C63A-49D9-835C-C2EA7AEF8BA0}" type="sibTrans" cxnId="{4BC8FC9D-86F6-4035-9CCC-82B945888D03}">
      <dgm:prSet/>
      <dgm:spPr/>
      <dgm:t>
        <a:bodyPr/>
        <a:lstStyle/>
        <a:p>
          <a:endParaRPr lang="en-US"/>
        </a:p>
      </dgm:t>
    </dgm:pt>
    <dgm:pt modelId="{F3E39D7F-2DD7-42F7-96EB-6CCE5F7D24C2}">
      <dgm:prSet phldrT="[Text]"/>
      <dgm:spPr/>
      <dgm:t>
        <a:bodyPr/>
        <a:lstStyle/>
        <a:p>
          <a:r>
            <a:rPr lang="en-US" dirty="0"/>
            <a:t>Deployment &amp; Testing</a:t>
          </a:r>
        </a:p>
      </dgm:t>
    </dgm:pt>
    <dgm:pt modelId="{C5C24279-C4B4-4C17-82CB-CBA1F130E6F9}" type="parTrans" cxnId="{7177F7E4-214A-4E9E-8EB0-CCC8EC6A09FC}">
      <dgm:prSet/>
      <dgm:spPr/>
      <dgm:t>
        <a:bodyPr/>
        <a:lstStyle/>
        <a:p>
          <a:endParaRPr lang="en-US"/>
        </a:p>
      </dgm:t>
    </dgm:pt>
    <dgm:pt modelId="{15938FA3-C5B2-4159-BB76-5A51B59E1E6D}" type="sibTrans" cxnId="{7177F7E4-214A-4E9E-8EB0-CCC8EC6A09FC}">
      <dgm:prSet/>
      <dgm:spPr/>
      <dgm:t>
        <a:bodyPr/>
        <a:lstStyle/>
        <a:p>
          <a:endParaRPr lang="en-US"/>
        </a:p>
      </dgm:t>
    </dgm:pt>
    <dgm:pt modelId="{CCAA8470-6565-4062-9A12-EC72E7355120}" type="pres">
      <dgm:prSet presAssocID="{4D17A089-60BE-4955-B67E-BFF8B3DD4BEB}" presName="Name0" presStyleCnt="0">
        <dgm:presLayoutVars>
          <dgm:chMax val="7"/>
          <dgm:chPref val="7"/>
          <dgm:dir/>
        </dgm:presLayoutVars>
      </dgm:prSet>
      <dgm:spPr/>
    </dgm:pt>
    <dgm:pt modelId="{68C0FEC9-A3C9-4CD6-BADA-39EA439A69CE}" type="pres">
      <dgm:prSet presAssocID="{4D17A089-60BE-4955-B67E-BFF8B3DD4BEB}" presName="Name1" presStyleCnt="0"/>
      <dgm:spPr/>
    </dgm:pt>
    <dgm:pt modelId="{BAAA19B6-1ADB-417C-9A95-11866927D29D}" type="pres">
      <dgm:prSet presAssocID="{4D17A089-60BE-4955-B67E-BFF8B3DD4BEB}" presName="cycle" presStyleCnt="0"/>
      <dgm:spPr/>
    </dgm:pt>
    <dgm:pt modelId="{2C0531DA-6CBF-4196-85CE-19D5B965E7C3}" type="pres">
      <dgm:prSet presAssocID="{4D17A089-60BE-4955-B67E-BFF8B3DD4BEB}" presName="srcNode" presStyleLbl="node1" presStyleIdx="0" presStyleCnt="6"/>
      <dgm:spPr/>
    </dgm:pt>
    <dgm:pt modelId="{2CC7BDCD-A960-49CD-A4E3-28CA1D399907}" type="pres">
      <dgm:prSet presAssocID="{4D17A089-60BE-4955-B67E-BFF8B3DD4BEB}" presName="conn" presStyleLbl="parChTrans1D2" presStyleIdx="0" presStyleCnt="1"/>
      <dgm:spPr/>
    </dgm:pt>
    <dgm:pt modelId="{140D7F0E-32D1-40DF-BE2E-24AB6B0055C4}" type="pres">
      <dgm:prSet presAssocID="{4D17A089-60BE-4955-B67E-BFF8B3DD4BEB}" presName="extraNode" presStyleLbl="node1" presStyleIdx="0" presStyleCnt="6"/>
      <dgm:spPr/>
    </dgm:pt>
    <dgm:pt modelId="{84AF481E-D790-4C0F-8B76-879AFA2FDB5F}" type="pres">
      <dgm:prSet presAssocID="{4D17A089-60BE-4955-B67E-BFF8B3DD4BEB}" presName="dstNode" presStyleLbl="node1" presStyleIdx="0" presStyleCnt="6"/>
      <dgm:spPr/>
    </dgm:pt>
    <dgm:pt modelId="{CDAE2A3D-7E6B-4BD6-BFBC-3416FA77FFF8}" type="pres">
      <dgm:prSet presAssocID="{F03419C0-6D15-4DF4-94DA-C474018CAA33}" presName="text_1" presStyleLbl="node1" presStyleIdx="0" presStyleCnt="6">
        <dgm:presLayoutVars>
          <dgm:bulletEnabled val="1"/>
        </dgm:presLayoutVars>
      </dgm:prSet>
      <dgm:spPr/>
    </dgm:pt>
    <dgm:pt modelId="{4D824239-D82D-43A9-A529-4B404D7DC85D}" type="pres">
      <dgm:prSet presAssocID="{F03419C0-6D15-4DF4-94DA-C474018CAA33}" presName="accent_1" presStyleCnt="0"/>
      <dgm:spPr/>
    </dgm:pt>
    <dgm:pt modelId="{60CB63DD-D935-479B-B37D-E48A82887FB7}" type="pres">
      <dgm:prSet presAssocID="{F03419C0-6D15-4DF4-94DA-C474018CAA33}" presName="accentRepeatNode" presStyleLbl="solidFgAcc1" presStyleIdx="0" presStyleCnt="6"/>
      <dgm:spPr/>
    </dgm:pt>
    <dgm:pt modelId="{0079686A-1A03-4653-9529-F0A7505B2BB5}" type="pres">
      <dgm:prSet presAssocID="{08B3C5C2-525D-49E4-BE61-CD0497A95BE4}" presName="text_2" presStyleLbl="node1" presStyleIdx="1" presStyleCnt="6">
        <dgm:presLayoutVars>
          <dgm:bulletEnabled val="1"/>
        </dgm:presLayoutVars>
      </dgm:prSet>
      <dgm:spPr/>
    </dgm:pt>
    <dgm:pt modelId="{FFF1A35C-8DE5-4BAE-8311-17F7E0EDA3C2}" type="pres">
      <dgm:prSet presAssocID="{08B3C5C2-525D-49E4-BE61-CD0497A95BE4}" presName="accent_2" presStyleCnt="0"/>
      <dgm:spPr/>
    </dgm:pt>
    <dgm:pt modelId="{C28A2F8A-412B-4442-A55D-633C41FF8314}" type="pres">
      <dgm:prSet presAssocID="{08B3C5C2-525D-49E4-BE61-CD0497A95BE4}" presName="accentRepeatNode" presStyleLbl="solidFgAcc1" presStyleIdx="1" presStyleCnt="6"/>
      <dgm:spPr/>
    </dgm:pt>
    <dgm:pt modelId="{B50E8334-C6F6-4259-967B-A5300B44E1F5}" type="pres">
      <dgm:prSet presAssocID="{A3EEB75F-3969-4C43-B392-128ED2FBD91E}" presName="text_3" presStyleLbl="node1" presStyleIdx="2" presStyleCnt="6">
        <dgm:presLayoutVars>
          <dgm:bulletEnabled val="1"/>
        </dgm:presLayoutVars>
      </dgm:prSet>
      <dgm:spPr/>
    </dgm:pt>
    <dgm:pt modelId="{45383DAB-BBE8-42C6-98D7-AB7268921E15}" type="pres">
      <dgm:prSet presAssocID="{A3EEB75F-3969-4C43-B392-128ED2FBD91E}" presName="accent_3" presStyleCnt="0"/>
      <dgm:spPr/>
    </dgm:pt>
    <dgm:pt modelId="{ECE2688B-9929-4071-95A7-FB3C2D73A6E5}" type="pres">
      <dgm:prSet presAssocID="{A3EEB75F-3969-4C43-B392-128ED2FBD91E}" presName="accentRepeatNode" presStyleLbl="solidFgAcc1" presStyleIdx="2" presStyleCnt="6"/>
      <dgm:spPr/>
    </dgm:pt>
    <dgm:pt modelId="{4CE74C05-383C-4B4F-B21B-D72BA4EA3FB6}" type="pres">
      <dgm:prSet presAssocID="{7F9AF6DB-D43D-4003-8E40-665CA02A9382}" presName="text_4" presStyleLbl="node1" presStyleIdx="3" presStyleCnt="6">
        <dgm:presLayoutVars>
          <dgm:bulletEnabled val="1"/>
        </dgm:presLayoutVars>
      </dgm:prSet>
      <dgm:spPr/>
    </dgm:pt>
    <dgm:pt modelId="{E3385F75-5855-4EA4-B69C-B549246CA07F}" type="pres">
      <dgm:prSet presAssocID="{7F9AF6DB-D43D-4003-8E40-665CA02A9382}" presName="accent_4" presStyleCnt="0"/>
      <dgm:spPr/>
    </dgm:pt>
    <dgm:pt modelId="{F1C53B78-ADB2-441A-89B0-9ACA60841DA7}" type="pres">
      <dgm:prSet presAssocID="{7F9AF6DB-D43D-4003-8E40-665CA02A9382}" presName="accentRepeatNode" presStyleLbl="solidFgAcc1" presStyleIdx="3" presStyleCnt="6"/>
      <dgm:spPr/>
    </dgm:pt>
    <dgm:pt modelId="{3D0FC794-9DFF-4FA3-A6DB-C581834799D8}" type="pres">
      <dgm:prSet presAssocID="{FCEF1AFA-B4A8-41BB-9D16-0FAE275169B2}" presName="text_5" presStyleLbl="node1" presStyleIdx="4" presStyleCnt="6">
        <dgm:presLayoutVars>
          <dgm:bulletEnabled val="1"/>
        </dgm:presLayoutVars>
      </dgm:prSet>
      <dgm:spPr/>
    </dgm:pt>
    <dgm:pt modelId="{5E5E76A1-36D0-496F-9E4D-04ED07207209}" type="pres">
      <dgm:prSet presAssocID="{FCEF1AFA-B4A8-41BB-9D16-0FAE275169B2}" presName="accent_5" presStyleCnt="0"/>
      <dgm:spPr/>
    </dgm:pt>
    <dgm:pt modelId="{69F07B9A-9100-495B-B70C-186DF6636D2B}" type="pres">
      <dgm:prSet presAssocID="{FCEF1AFA-B4A8-41BB-9D16-0FAE275169B2}" presName="accentRepeatNode" presStyleLbl="solidFgAcc1" presStyleIdx="4" presStyleCnt="6"/>
      <dgm:spPr/>
    </dgm:pt>
    <dgm:pt modelId="{52269B4D-52FF-4465-8C2D-4A56562FC8F0}" type="pres">
      <dgm:prSet presAssocID="{F3E39D7F-2DD7-42F7-96EB-6CCE5F7D24C2}" presName="text_6" presStyleLbl="node1" presStyleIdx="5" presStyleCnt="6">
        <dgm:presLayoutVars>
          <dgm:bulletEnabled val="1"/>
        </dgm:presLayoutVars>
      </dgm:prSet>
      <dgm:spPr/>
    </dgm:pt>
    <dgm:pt modelId="{AB4B2CE0-EBB8-4BE8-AEC1-26A8A451CBCE}" type="pres">
      <dgm:prSet presAssocID="{F3E39D7F-2DD7-42F7-96EB-6CCE5F7D24C2}" presName="accent_6" presStyleCnt="0"/>
      <dgm:spPr/>
    </dgm:pt>
    <dgm:pt modelId="{98DE7048-AF3C-4A50-8B0B-2341FEAF15A8}" type="pres">
      <dgm:prSet presAssocID="{F3E39D7F-2DD7-42F7-96EB-6CCE5F7D24C2}" presName="accentRepeatNode" presStyleLbl="solidFgAcc1" presStyleIdx="5" presStyleCnt="6"/>
      <dgm:spPr/>
    </dgm:pt>
  </dgm:ptLst>
  <dgm:cxnLst>
    <dgm:cxn modelId="{2D6BEE52-C76C-4062-A414-CC6756D8B690}" type="presOf" srcId="{08B3C5C2-525D-49E4-BE61-CD0497A95BE4}" destId="{0079686A-1A03-4653-9529-F0A7505B2BB5}" srcOrd="0" destOrd="0" presId="urn:microsoft.com/office/officeart/2008/layout/VerticalCurvedList"/>
    <dgm:cxn modelId="{D3BB2B59-77CE-4659-9CE7-7012784B549A}" type="presOf" srcId="{F3E39D7F-2DD7-42F7-96EB-6CCE5F7D24C2}" destId="{52269B4D-52FF-4465-8C2D-4A56562FC8F0}" srcOrd="0" destOrd="0" presId="urn:microsoft.com/office/officeart/2008/layout/VerticalCurvedList"/>
    <dgm:cxn modelId="{63982085-E33A-4AB7-9C67-5A933F35E549}" type="presOf" srcId="{8B0AFEBE-A913-4E47-9D94-C52C90B43097}" destId="{2CC7BDCD-A960-49CD-A4E3-28CA1D399907}" srcOrd="0" destOrd="0" presId="urn:microsoft.com/office/officeart/2008/layout/VerticalCurvedList"/>
    <dgm:cxn modelId="{7FEAB585-406B-4F09-8394-250A528C0405}" type="presOf" srcId="{7F9AF6DB-D43D-4003-8E40-665CA02A9382}" destId="{4CE74C05-383C-4B4F-B21B-D72BA4EA3FB6}" srcOrd="0" destOrd="0" presId="urn:microsoft.com/office/officeart/2008/layout/VerticalCurvedList"/>
    <dgm:cxn modelId="{7D36978A-A7A5-4793-A31A-0748C28707EB}" srcId="{4D17A089-60BE-4955-B67E-BFF8B3DD4BEB}" destId="{F03419C0-6D15-4DF4-94DA-C474018CAA33}" srcOrd="0" destOrd="0" parTransId="{867AAC0E-5C43-4E9E-AFA7-DBDE63F5192D}" sibTransId="{8B0AFEBE-A913-4E47-9D94-C52C90B43097}"/>
    <dgm:cxn modelId="{4BC8FC9D-86F6-4035-9CCC-82B945888D03}" srcId="{4D17A089-60BE-4955-B67E-BFF8B3DD4BEB}" destId="{FCEF1AFA-B4A8-41BB-9D16-0FAE275169B2}" srcOrd="4" destOrd="0" parTransId="{D2E6C10A-F729-4F6E-B8F7-DDEE97D600BF}" sibTransId="{C0EFC6EB-C63A-49D9-835C-C2EA7AEF8BA0}"/>
    <dgm:cxn modelId="{24F265AB-3BD0-4A3C-92ED-839CB9C2FE38}" srcId="{4D17A089-60BE-4955-B67E-BFF8B3DD4BEB}" destId="{A3EEB75F-3969-4C43-B392-128ED2FBD91E}" srcOrd="2" destOrd="0" parTransId="{D4FF4DBE-3009-4812-B125-C953302425E2}" sibTransId="{8A775F02-7E8A-47F3-A34E-652B7F108823}"/>
    <dgm:cxn modelId="{FF9025B9-6442-48AC-AE62-4BB21ADD0E39}" srcId="{4D17A089-60BE-4955-B67E-BFF8B3DD4BEB}" destId="{08B3C5C2-525D-49E4-BE61-CD0497A95BE4}" srcOrd="1" destOrd="0" parTransId="{2C155A38-8286-4D77-B466-F3C2304E766E}" sibTransId="{A7C4C259-18FB-4A85-86CD-B1121E0A8E03}"/>
    <dgm:cxn modelId="{2AA675B9-83EF-4691-99FC-BE38B19F4B75}" type="presOf" srcId="{FCEF1AFA-B4A8-41BB-9D16-0FAE275169B2}" destId="{3D0FC794-9DFF-4FA3-A6DB-C581834799D8}" srcOrd="0" destOrd="0" presId="urn:microsoft.com/office/officeart/2008/layout/VerticalCurvedList"/>
    <dgm:cxn modelId="{B3228EBF-1095-400C-A54E-773EC2DD9E0B}" srcId="{4D17A089-60BE-4955-B67E-BFF8B3DD4BEB}" destId="{7F9AF6DB-D43D-4003-8E40-665CA02A9382}" srcOrd="3" destOrd="0" parTransId="{B421D6CB-4323-4B69-843A-3F62D8001B03}" sibTransId="{A0145AC8-6A60-4593-BB68-C32F3B2240F0}"/>
    <dgm:cxn modelId="{D9A2B6DF-2590-464A-B6B2-3AD5A2216026}" type="presOf" srcId="{A3EEB75F-3969-4C43-B392-128ED2FBD91E}" destId="{B50E8334-C6F6-4259-967B-A5300B44E1F5}" srcOrd="0" destOrd="0" presId="urn:microsoft.com/office/officeart/2008/layout/VerticalCurvedList"/>
    <dgm:cxn modelId="{7177F7E4-214A-4E9E-8EB0-CCC8EC6A09FC}" srcId="{4D17A089-60BE-4955-B67E-BFF8B3DD4BEB}" destId="{F3E39D7F-2DD7-42F7-96EB-6CCE5F7D24C2}" srcOrd="5" destOrd="0" parTransId="{C5C24279-C4B4-4C17-82CB-CBA1F130E6F9}" sibTransId="{15938FA3-C5B2-4159-BB76-5A51B59E1E6D}"/>
    <dgm:cxn modelId="{D13900F0-C1FA-4D3C-AC5B-16E5F7F9F96E}" type="presOf" srcId="{4D17A089-60BE-4955-B67E-BFF8B3DD4BEB}" destId="{CCAA8470-6565-4062-9A12-EC72E7355120}" srcOrd="0" destOrd="0" presId="urn:microsoft.com/office/officeart/2008/layout/VerticalCurvedList"/>
    <dgm:cxn modelId="{71BEC5FE-8BA7-4762-8BB1-370E56A8B50A}" type="presOf" srcId="{F03419C0-6D15-4DF4-94DA-C474018CAA33}" destId="{CDAE2A3D-7E6B-4BD6-BFBC-3416FA77FFF8}" srcOrd="0" destOrd="0" presId="urn:microsoft.com/office/officeart/2008/layout/VerticalCurvedList"/>
    <dgm:cxn modelId="{F185263D-2FB1-4D27-99B7-B0502DA161A7}" type="presParOf" srcId="{CCAA8470-6565-4062-9A12-EC72E7355120}" destId="{68C0FEC9-A3C9-4CD6-BADA-39EA439A69CE}" srcOrd="0" destOrd="0" presId="urn:microsoft.com/office/officeart/2008/layout/VerticalCurvedList"/>
    <dgm:cxn modelId="{C0F486AF-D278-40E0-B015-BB29B6B2DC4C}" type="presParOf" srcId="{68C0FEC9-A3C9-4CD6-BADA-39EA439A69CE}" destId="{BAAA19B6-1ADB-417C-9A95-11866927D29D}" srcOrd="0" destOrd="0" presId="urn:microsoft.com/office/officeart/2008/layout/VerticalCurvedList"/>
    <dgm:cxn modelId="{0B0CEAAA-5C33-4519-B31C-DAAEF948321F}" type="presParOf" srcId="{BAAA19B6-1ADB-417C-9A95-11866927D29D}" destId="{2C0531DA-6CBF-4196-85CE-19D5B965E7C3}" srcOrd="0" destOrd="0" presId="urn:microsoft.com/office/officeart/2008/layout/VerticalCurvedList"/>
    <dgm:cxn modelId="{394C5AA0-D9D2-4C58-A63F-160BD4A2D437}" type="presParOf" srcId="{BAAA19B6-1ADB-417C-9A95-11866927D29D}" destId="{2CC7BDCD-A960-49CD-A4E3-28CA1D399907}" srcOrd="1" destOrd="0" presId="urn:microsoft.com/office/officeart/2008/layout/VerticalCurvedList"/>
    <dgm:cxn modelId="{7BDF3052-75F7-4B02-B970-225C9B51CE20}" type="presParOf" srcId="{BAAA19B6-1ADB-417C-9A95-11866927D29D}" destId="{140D7F0E-32D1-40DF-BE2E-24AB6B0055C4}" srcOrd="2" destOrd="0" presId="urn:microsoft.com/office/officeart/2008/layout/VerticalCurvedList"/>
    <dgm:cxn modelId="{418AB4CD-8654-4C22-94FE-61D84A9D00A4}" type="presParOf" srcId="{BAAA19B6-1ADB-417C-9A95-11866927D29D}" destId="{84AF481E-D790-4C0F-8B76-879AFA2FDB5F}" srcOrd="3" destOrd="0" presId="urn:microsoft.com/office/officeart/2008/layout/VerticalCurvedList"/>
    <dgm:cxn modelId="{D5FF7F2A-8407-4232-A9DF-57B8B3E891BB}" type="presParOf" srcId="{68C0FEC9-A3C9-4CD6-BADA-39EA439A69CE}" destId="{CDAE2A3D-7E6B-4BD6-BFBC-3416FA77FFF8}" srcOrd="1" destOrd="0" presId="urn:microsoft.com/office/officeart/2008/layout/VerticalCurvedList"/>
    <dgm:cxn modelId="{D620AC77-2DAE-4520-9A45-2E2629477704}" type="presParOf" srcId="{68C0FEC9-A3C9-4CD6-BADA-39EA439A69CE}" destId="{4D824239-D82D-43A9-A529-4B404D7DC85D}" srcOrd="2" destOrd="0" presId="urn:microsoft.com/office/officeart/2008/layout/VerticalCurvedList"/>
    <dgm:cxn modelId="{677C6E9F-F36C-469D-9FB8-FDB301E35731}" type="presParOf" srcId="{4D824239-D82D-43A9-A529-4B404D7DC85D}" destId="{60CB63DD-D935-479B-B37D-E48A82887FB7}" srcOrd="0" destOrd="0" presId="urn:microsoft.com/office/officeart/2008/layout/VerticalCurvedList"/>
    <dgm:cxn modelId="{1D392243-75F6-481A-A6B0-1E632163E022}" type="presParOf" srcId="{68C0FEC9-A3C9-4CD6-BADA-39EA439A69CE}" destId="{0079686A-1A03-4653-9529-F0A7505B2BB5}" srcOrd="3" destOrd="0" presId="urn:microsoft.com/office/officeart/2008/layout/VerticalCurvedList"/>
    <dgm:cxn modelId="{FA0270D3-AC01-4466-8575-5098D8EF5B3F}" type="presParOf" srcId="{68C0FEC9-A3C9-4CD6-BADA-39EA439A69CE}" destId="{FFF1A35C-8DE5-4BAE-8311-17F7E0EDA3C2}" srcOrd="4" destOrd="0" presId="urn:microsoft.com/office/officeart/2008/layout/VerticalCurvedList"/>
    <dgm:cxn modelId="{46E93FE5-48B4-4AB8-BC43-7E5095A5C7F2}" type="presParOf" srcId="{FFF1A35C-8DE5-4BAE-8311-17F7E0EDA3C2}" destId="{C28A2F8A-412B-4442-A55D-633C41FF8314}" srcOrd="0" destOrd="0" presId="urn:microsoft.com/office/officeart/2008/layout/VerticalCurvedList"/>
    <dgm:cxn modelId="{4CF899E1-F140-4C39-946A-7E37810C2985}" type="presParOf" srcId="{68C0FEC9-A3C9-4CD6-BADA-39EA439A69CE}" destId="{B50E8334-C6F6-4259-967B-A5300B44E1F5}" srcOrd="5" destOrd="0" presId="urn:microsoft.com/office/officeart/2008/layout/VerticalCurvedList"/>
    <dgm:cxn modelId="{FD57892A-8681-4D2B-AA69-E44F76BD595A}" type="presParOf" srcId="{68C0FEC9-A3C9-4CD6-BADA-39EA439A69CE}" destId="{45383DAB-BBE8-42C6-98D7-AB7268921E15}" srcOrd="6" destOrd="0" presId="urn:microsoft.com/office/officeart/2008/layout/VerticalCurvedList"/>
    <dgm:cxn modelId="{C3E9DA58-2222-4144-BEF8-EEE130DA22EC}" type="presParOf" srcId="{45383DAB-BBE8-42C6-98D7-AB7268921E15}" destId="{ECE2688B-9929-4071-95A7-FB3C2D73A6E5}" srcOrd="0" destOrd="0" presId="urn:microsoft.com/office/officeart/2008/layout/VerticalCurvedList"/>
    <dgm:cxn modelId="{9162B5BF-8C1B-407B-BE68-8DB923D29308}" type="presParOf" srcId="{68C0FEC9-A3C9-4CD6-BADA-39EA439A69CE}" destId="{4CE74C05-383C-4B4F-B21B-D72BA4EA3FB6}" srcOrd="7" destOrd="0" presId="urn:microsoft.com/office/officeart/2008/layout/VerticalCurvedList"/>
    <dgm:cxn modelId="{AEEB6B03-FCD2-4C63-AD68-356057392434}" type="presParOf" srcId="{68C0FEC9-A3C9-4CD6-BADA-39EA439A69CE}" destId="{E3385F75-5855-4EA4-B69C-B549246CA07F}" srcOrd="8" destOrd="0" presId="urn:microsoft.com/office/officeart/2008/layout/VerticalCurvedList"/>
    <dgm:cxn modelId="{5DCDFA62-DB4B-4AB7-B089-D380A8B3831F}" type="presParOf" srcId="{E3385F75-5855-4EA4-B69C-B549246CA07F}" destId="{F1C53B78-ADB2-441A-89B0-9ACA60841DA7}" srcOrd="0" destOrd="0" presId="urn:microsoft.com/office/officeart/2008/layout/VerticalCurvedList"/>
    <dgm:cxn modelId="{DEC3BCCA-DD8A-42EF-98F2-5228C51B8F5E}" type="presParOf" srcId="{68C0FEC9-A3C9-4CD6-BADA-39EA439A69CE}" destId="{3D0FC794-9DFF-4FA3-A6DB-C581834799D8}" srcOrd="9" destOrd="0" presId="urn:microsoft.com/office/officeart/2008/layout/VerticalCurvedList"/>
    <dgm:cxn modelId="{25C7F5F6-7C1A-4F28-B201-1B2342CE1D53}" type="presParOf" srcId="{68C0FEC9-A3C9-4CD6-BADA-39EA439A69CE}" destId="{5E5E76A1-36D0-496F-9E4D-04ED07207209}" srcOrd="10" destOrd="0" presId="urn:microsoft.com/office/officeart/2008/layout/VerticalCurvedList"/>
    <dgm:cxn modelId="{33283D03-1F02-4C40-8E4C-02603230DC3E}" type="presParOf" srcId="{5E5E76A1-36D0-496F-9E4D-04ED07207209}" destId="{69F07B9A-9100-495B-B70C-186DF6636D2B}" srcOrd="0" destOrd="0" presId="urn:microsoft.com/office/officeart/2008/layout/VerticalCurvedList"/>
    <dgm:cxn modelId="{3E08771F-88FC-4A3C-BDB3-E25D9A607A0F}" type="presParOf" srcId="{68C0FEC9-A3C9-4CD6-BADA-39EA439A69CE}" destId="{52269B4D-52FF-4465-8C2D-4A56562FC8F0}" srcOrd="11" destOrd="0" presId="urn:microsoft.com/office/officeart/2008/layout/VerticalCurvedList"/>
    <dgm:cxn modelId="{8DA93896-86B7-43F9-9837-C685A03EBA26}" type="presParOf" srcId="{68C0FEC9-A3C9-4CD6-BADA-39EA439A69CE}" destId="{AB4B2CE0-EBB8-4BE8-AEC1-26A8A451CBCE}" srcOrd="12" destOrd="0" presId="urn:microsoft.com/office/officeart/2008/layout/VerticalCurvedList"/>
    <dgm:cxn modelId="{7B38164A-47C6-4517-84FA-4E765AB29A6E}" type="presParOf" srcId="{AB4B2CE0-EBB8-4BE8-AEC1-26A8A451CBCE}" destId="{98DE7048-AF3C-4A50-8B0B-2341FEAF15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7BDCD-A960-49CD-A4E3-28CA1D39990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E2A3D-7E6B-4BD6-BFBC-3416FA77FFF8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Rapid Development</a:t>
          </a:r>
        </a:p>
      </dsp:txBody>
      <dsp:txXfrm>
        <a:off x="350606" y="229141"/>
        <a:ext cx="10105268" cy="458108"/>
      </dsp:txXfrm>
    </dsp:sp>
    <dsp:sp modelId="{60CB63DD-D935-479B-B37D-E48A82887FB7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9686A-1A03-4653-9529-F0A7505B2BB5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Industry Best Practices</a:t>
          </a:r>
        </a:p>
      </dsp:txBody>
      <dsp:txXfrm>
        <a:off x="727432" y="916217"/>
        <a:ext cx="9728442" cy="458108"/>
      </dsp:txXfrm>
    </dsp:sp>
    <dsp:sp modelId="{C28A2F8A-412B-4442-A55D-633C41FF8314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E8334-C6F6-4259-967B-A5300B44E1F5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Code Quality</a:t>
          </a:r>
        </a:p>
      </dsp:txBody>
      <dsp:txXfrm>
        <a:off x="899745" y="1603293"/>
        <a:ext cx="9556129" cy="458108"/>
      </dsp:txXfrm>
    </dsp:sp>
    <dsp:sp modelId="{ECE2688B-9929-4071-95A7-FB3C2D73A6E5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74C05-383C-4B4F-B21B-D72BA4EA3FB6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Integration</a:t>
          </a:r>
        </a:p>
      </dsp:txBody>
      <dsp:txXfrm>
        <a:off x="899745" y="2289935"/>
        <a:ext cx="9556129" cy="458108"/>
      </dsp:txXfrm>
    </dsp:sp>
    <dsp:sp modelId="{F1C53B78-ADB2-441A-89B0-9ACA60841DA7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FC794-9DFF-4FA3-A6DB-C581834799D8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Security</a:t>
          </a:r>
        </a:p>
      </dsp:txBody>
      <dsp:txXfrm>
        <a:off x="727432" y="2977011"/>
        <a:ext cx="9728442" cy="458108"/>
      </dsp:txXfrm>
    </dsp:sp>
    <dsp:sp modelId="{69F07B9A-9100-495B-B70C-186DF6636D2B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69B4D-52FF-4465-8C2D-4A56562FC8F0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Deployment &amp; Testing</a:t>
          </a:r>
        </a:p>
      </dsp:txBody>
      <dsp:txXfrm>
        <a:off x="350606" y="3664087"/>
        <a:ext cx="10105268" cy="458108"/>
      </dsp:txXfrm>
    </dsp:sp>
    <dsp:sp modelId="{98DE7048-AF3C-4A50-8B0B-2341FEAF15A8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courtesy Graphite GTC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E65B5-6AB2-406D-9EAB-951E08B406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085850"/>
            <a:ext cx="9725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65" t="6193" r="9815" b="17707"/>
          <a:stretch/>
        </p:blipFill>
        <p:spPr>
          <a:xfrm>
            <a:off x="612559" y="310717"/>
            <a:ext cx="10875146" cy="61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B525-820E-44DE-B9A1-D196D4F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258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7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002060"/>
                </a:solidFill>
                <a:latin typeface="Quicksan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A76E-B9E1-43DE-894F-7F636E82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91" y="2089679"/>
            <a:ext cx="7452754" cy="387798"/>
          </a:xfrm>
        </p:spPr>
        <p:txBody>
          <a:bodyPr/>
          <a:lstStyle/>
          <a:p>
            <a:r>
              <a:rPr lang="es-ES" dirty="0" err="1"/>
              <a:t>Leverage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CDM &amp; CDS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F95F9-74E0-445F-A3BF-CDBCBC1B21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991" y="2877195"/>
            <a:ext cx="4075714" cy="221599"/>
          </a:xfrm>
        </p:spPr>
        <p:txBody>
          <a:bodyPr/>
          <a:lstStyle/>
          <a:p>
            <a:r>
              <a:rPr lang="es-ES" dirty="0"/>
              <a:t>Manoj </a:t>
            </a:r>
            <a:r>
              <a:rPr lang="es-ES" dirty="0" err="1"/>
              <a:t>Mittal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7C93F1-B345-43F6-88F9-A852BDE767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87" y="3200854"/>
            <a:ext cx="4075714" cy="193899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Architect</a:t>
            </a:r>
            <a:r>
              <a:rPr lang="es-ES" dirty="0"/>
              <a:t>, SharePoint &amp; O365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EF35D44-2C5B-40E9-B454-F56774A874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989" y="3697765"/>
            <a:ext cx="4075714" cy="221599"/>
          </a:xfrm>
        </p:spPr>
        <p:txBody>
          <a:bodyPr/>
          <a:lstStyle/>
          <a:p>
            <a:r>
              <a:rPr lang="es-ES" dirty="0" err="1"/>
              <a:t>Vipin</a:t>
            </a:r>
            <a:r>
              <a:rPr lang="es-ES" dirty="0"/>
              <a:t> Tyagi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5A653BA-DCA7-4396-B752-FF12285E0B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987" y="4005543"/>
            <a:ext cx="4075714" cy="193899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Analyst</a:t>
            </a:r>
            <a:r>
              <a:rPr lang="es-ES" dirty="0"/>
              <a:t>, SharePoint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02040-AA94-4BD4-B300-31DD5F1F7C2E}"/>
              </a:ext>
            </a:extLst>
          </p:cNvPr>
          <p:cNvSpPr txBox="1"/>
          <p:nvPr/>
        </p:nvSpPr>
        <p:spPr>
          <a:xfrm>
            <a:off x="762987" y="1658790"/>
            <a:ext cx="24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Session:</a:t>
            </a:r>
          </a:p>
        </p:txBody>
      </p:sp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Skanda Ramana Suryanarayana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835479" y="2265589"/>
            <a:ext cx="1036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Build enterprise ready solutions with Microsoft Power Platform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D732F-ACD8-423F-9066-CABA2820BAEA}"/>
              </a:ext>
            </a:extLst>
          </p:cNvPr>
          <p:cNvSpPr/>
          <p:nvPr userDrawn="1"/>
        </p:nvSpPr>
        <p:spPr>
          <a:xfrm>
            <a:off x="991827" y="4340050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@</a:t>
            </a:r>
            <a:r>
              <a:rPr lang="en-IN" b="1" dirty="0" err="1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SkandaRamana</a:t>
            </a:r>
            <a:endParaRPr lang="en-IN" sz="1800" b="1" kern="1200" dirty="0">
              <a:solidFill>
                <a:srgbClr val="505050"/>
              </a:solidFill>
              <a:latin typeface="Square721 BT" panose="020B050402020206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7471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Senior technology Architect at Cognizan</a:t>
            </a:r>
            <a:r>
              <a:rPr lang="en-IN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t Technology Solutions</a:t>
            </a:r>
            <a:endParaRPr lang="en-IN" sz="20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Low Code platforms</a:t>
            </a:r>
          </a:p>
        </p:txBody>
      </p:sp>
      <p:pic>
        <p:nvPicPr>
          <p:cNvPr id="1026" name="Picture 2" descr="Low code platforms grow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6" y="1415615"/>
            <a:ext cx="9765570" cy="408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41530" y="6497786"/>
            <a:ext cx="322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courtesy – Graphite GTC</a:t>
            </a:r>
          </a:p>
        </p:txBody>
      </p:sp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1.sfdcstatic.com/content/dam/blogs/us/thumbnails/gartner-lcap/magic-quadrant-enterprise-low-code-application-platform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/>
          <a:stretch/>
        </p:blipFill>
        <p:spPr bwMode="auto">
          <a:xfrm>
            <a:off x="4963101" y="526473"/>
            <a:ext cx="6208959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431927"/>
            <a:ext cx="39139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Magic Quadrant for Enterprise Low-Code application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165097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advantage of the opportunities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97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platform that enables everyone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Empower your business experts to create the apps they need to solve workflow and process challenges themselves. Enable IT to securely maintain/control data and govern business apps, while reducing application development backlog.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01" y="1963015"/>
            <a:ext cx="4393190" cy="44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24" t="6601" r="10503" b="18318"/>
          <a:stretch/>
        </p:blipFill>
        <p:spPr>
          <a:xfrm>
            <a:off x="683581" y="301841"/>
            <a:ext cx="10386873" cy="58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71537"/>
            <a:ext cx="9839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Low Code platform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036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7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C39A9F5000E4E977700156C34088C" ma:contentTypeVersion="5" ma:contentTypeDescription="Create a new document." ma:contentTypeScope="" ma:versionID="8636d419aa94922842de656e768f711b">
  <xsd:schema xmlns:xsd="http://www.w3.org/2001/XMLSchema" xmlns:xs="http://www.w3.org/2001/XMLSchema" xmlns:p="http://schemas.microsoft.com/office/2006/metadata/properties" xmlns:ns3="24a2d818-ad40-4399-8a3a-8fc274cb7c8b" xmlns:ns4="1f1632c0-48cf-4639-9ca8-51b4049e4ecb" targetNamespace="http://schemas.microsoft.com/office/2006/metadata/properties" ma:root="true" ma:fieldsID="5234e4e77120bf625d8683fa45ca0ccd" ns3:_="" ns4:_="">
    <xsd:import namespace="24a2d818-ad40-4399-8a3a-8fc274cb7c8b"/>
    <xsd:import namespace="1f1632c0-48cf-4639-9ca8-51b4049e4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2d818-ad40-4399-8a3a-8fc274cb7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32c0-48cf-4639-9ca8-51b4049e4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38B87A-E6BF-4EEE-8CEE-B7E40CB68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562129-6B51-43BB-BC3B-55EFA63F73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C9F95C-376D-4300-A3D4-AC17F5E56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2d818-ad40-4399-8a3a-8fc274cb7c8b"/>
    <ds:schemaRef ds:uri="1f1632c0-48cf-4639-9ca8-51b4049e4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160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Gill Sans MT</vt:lpstr>
      <vt:lpstr>Klavika Medium Condensed</vt:lpstr>
      <vt:lpstr>Lato</vt:lpstr>
      <vt:lpstr>Old English Text MT</vt:lpstr>
      <vt:lpstr>Quicksand</vt:lpstr>
      <vt:lpstr>Segoe UI</vt:lpstr>
      <vt:lpstr>Segoe UI Semibold</vt:lpstr>
      <vt:lpstr>Square721 BT</vt:lpstr>
      <vt:lpstr>Office Theme</vt:lpstr>
      <vt:lpstr>GLOBAL POWER PLATFORM BOOTCAMP</vt:lpstr>
      <vt:lpstr>PowerPoint Presentation</vt:lpstr>
      <vt:lpstr>PowerPoint Presentation</vt:lpstr>
      <vt:lpstr>The Rise of Low Code platforms</vt:lpstr>
      <vt:lpstr>Magic Quadrant for Enterprise Low-Code application Platforms</vt:lpstr>
      <vt:lpstr>Take advantage of the opportunities together</vt:lpstr>
      <vt:lpstr>PowerPoint Presentation</vt:lpstr>
      <vt:lpstr>PowerPoint Presentation</vt:lpstr>
      <vt:lpstr>Advantages of Low Code platform</vt:lpstr>
      <vt:lpstr>PowerPoint Presentation</vt:lpstr>
      <vt:lpstr>PowerPoint Presentation</vt:lpstr>
      <vt:lpstr>DEMO</vt:lpstr>
      <vt:lpstr>Any Questions?</vt:lpstr>
      <vt:lpstr>Leverage Power Platform with CDM &amp; CDS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Skanda Ramana Suryanarayana</cp:lastModifiedBy>
  <cp:revision>29</cp:revision>
  <dcterms:created xsi:type="dcterms:W3CDTF">2020-02-10T17:43:19Z</dcterms:created>
  <dcterms:modified xsi:type="dcterms:W3CDTF">2020-02-14T19:20:31Z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2020-02-10T17:44:59Z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b21c71ee-4dd6-46f2-b791-00002a30e4a0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0x0101004C8C39A9F5000E4E977700156C34088C</vt:lpwstr>
  </property>
</Properties>
</file>