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076136264" r:id="rId3"/>
    <p:sldId id="2076136245" r:id="rId4"/>
    <p:sldId id="2076136266" r:id="rId5"/>
    <p:sldId id="2076136268" r:id="rId6"/>
    <p:sldId id="2076136258" r:id="rId7"/>
    <p:sldId id="2076136265" r:id="rId8"/>
    <p:sldId id="2076136267" r:id="rId9"/>
    <p:sldId id="2076136260" r:id="rId10"/>
    <p:sldId id="2076136270" r:id="rId11"/>
    <p:sldId id="2076136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54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090311-C29E-412A-8C3D-56547302E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6F509-3218-41F6-939D-BFADED660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0298D-E3D7-4271-859E-B7913656983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C8B3F-875C-41AF-B383-806E20737D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60B63-7D41-46A7-9581-926BAC6893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A3A7A-B504-4B8B-BFB4-F374139C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53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F977-B124-4A3D-92BD-950A70D81A06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E65B5-6AB2-406D-9EAB-951E08B40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f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8E692E-1D02-45F7-A452-D39C7BB0F479}"/>
              </a:ext>
            </a:extLst>
          </p:cNvPr>
          <p:cNvGrpSpPr/>
          <p:nvPr userDrawn="1"/>
        </p:nvGrpSpPr>
        <p:grpSpPr>
          <a:xfrm>
            <a:off x="2801139" y="2577154"/>
            <a:ext cx="6589722" cy="525777"/>
            <a:chOff x="2740851" y="2577154"/>
            <a:chExt cx="6589722" cy="5257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472A6C-37AE-4560-87F2-7B312680534A}"/>
                </a:ext>
              </a:extLst>
            </p:cNvPr>
            <p:cNvSpPr/>
            <p:nvPr userDrawn="1"/>
          </p:nvSpPr>
          <p:spPr>
            <a:xfrm>
              <a:off x="2740851" y="2577164"/>
              <a:ext cx="4508589" cy="525767"/>
            </a:xfrm>
            <a:prstGeom prst="rect">
              <a:avLst/>
            </a:prstGeom>
            <a:solidFill>
              <a:srgbClr val="1E73B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Flowchart: Card 25">
              <a:extLst>
                <a:ext uri="{FF2B5EF4-FFF2-40B4-BE49-F238E27FC236}">
                  <a16:creationId xmlns:a16="http://schemas.microsoft.com/office/drawing/2014/main" id="{94155573-0391-4CAC-8B0D-C91BF0CCCF6A}"/>
                </a:ext>
              </a:extLst>
            </p:cNvPr>
            <p:cNvSpPr/>
            <p:nvPr userDrawn="1"/>
          </p:nvSpPr>
          <p:spPr>
            <a:xfrm rot="10800000" flipH="1">
              <a:off x="7002090" y="2577154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2B2A2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5EAF0-59A5-4FEE-8C44-AAF2A29738CC}"/>
                </a:ext>
              </a:extLst>
            </p:cNvPr>
            <p:cNvSpPr txBox="1"/>
            <p:nvPr userDrawn="1"/>
          </p:nvSpPr>
          <p:spPr>
            <a:xfrm>
              <a:off x="2837518" y="2664573"/>
              <a:ext cx="41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Chennai, Tamil Nadu, India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EA5D3B-8170-450D-A7ED-BED2EA3AA4A7}"/>
                </a:ext>
              </a:extLst>
            </p:cNvPr>
            <p:cNvSpPr txBox="1"/>
            <p:nvPr userDrawn="1"/>
          </p:nvSpPr>
          <p:spPr>
            <a:xfrm>
              <a:off x="7246089" y="2664573"/>
              <a:ext cx="208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Feb 08, 2020</a:t>
              </a:r>
            </a:p>
          </p:txBody>
        </p:sp>
      </p:grpSp>
      <p:pic>
        <p:nvPicPr>
          <p:cNvPr id="12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ACEBB9AA-F452-4808-B18A-33585F527B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627" y="6224371"/>
            <a:ext cx="173378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63FD5-EC8A-49E9-9A02-61CC05E23C6F}"/>
              </a:ext>
            </a:extLst>
          </p:cNvPr>
          <p:cNvSpPr txBox="1"/>
          <p:nvPr userDrawn="1"/>
        </p:nvSpPr>
        <p:spPr>
          <a:xfrm>
            <a:off x="2574470" y="1504470"/>
            <a:ext cx="704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5400" b="1" kern="1200" dirty="0">
                <a:solidFill>
                  <a:srgbClr val="66666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SharePoint Saturday</a:t>
            </a:r>
            <a:endParaRPr lang="en-IN" sz="4000" b="1" kern="1200" dirty="0">
              <a:solidFill>
                <a:srgbClr val="666666"/>
              </a:solidFill>
              <a:latin typeface="Old English Text MT" panose="03040902040508030806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3AD8F-DA31-4AF7-BD65-A38514B280D2}"/>
              </a:ext>
            </a:extLst>
          </p:cNvPr>
          <p:cNvSpPr txBox="1"/>
          <p:nvPr userDrawn="1"/>
        </p:nvSpPr>
        <p:spPr>
          <a:xfrm>
            <a:off x="800218" y="3902571"/>
            <a:ext cx="473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Anbu Mani</a:t>
            </a:r>
            <a:endParaRPr lang="en-IN" sz="3600" b="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4A211-0391-4609-BA30-AEE189425022}"/>
              </a:ext>
            </a:extLst>
          </p:cNvPr>
          <p:cNvSpPr txBox="1"/>
          <p:nvPr userDrawn="1"/>
        </p:nvSpPr>
        <p:spPr>
          <a:xfrm>
            <a:off x="800218" y="5031370"/>
            <a:ext cx="764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kern="1200" cap="none" spc="-150" baseline="0" dirty="0">
                <a:ln w="3175">
                  <a:noFill/>
                </a:ln>
                <a:solidFill>
                  <a:srgbClr val="505050"/>
                </a:solidFill>
                <a:effectLst/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Azure Mobile Apps</a:t>
            </a:r>
            <a:endParaRPr lang="en-IN" sz="2800" b="1" i="0" kern="1200" cap="none" spc="-150" baseline="0" dirty="0">
              <a:ln w="3175">
                <a:noFill/>
              </a:ln>
              <a:solidFill>
                <a:srgbClr val="505050"/>
              </a:solidFill>
              <a:effectLst/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CA8BD5-CCE4-4284-868C-4A8964D6624B}"/>
              </a:ext>
            </a:extLst>
          </p:cNvPr>
          <p:cNvGrpSpPr/>
          <p:nvPr userDrawn="1"/>
        </p:nvGrpSpPr>
        <p:grpSpPr>
          <a:xfrm>
            <a:off x="800218" y="5684768"/>
            <a:ext cx="2593639" cy="704580"/>
            <a:chOff x="1126123" y="5761597"/>
            <a:chExt cx="2593639" cy="70458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6D5712-8E85-49AF-A1EC-E9F983EFC1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123" y="5761597"/>
              <a:ext cx="704580" cy="70458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A588A0-071D-4370-8039-1FD445AB41A1}"/>
                </a:ext>
              </a:extLst>
            </p:cNvPr>
            <p:cNvSpPr/>
            <p:nvPr userDrawn="1"/>
          </p:nvSpPr>
          <p:spPr>
            <a:xfrm>
              <a:off x="1701261" y="5976377"/>
              <a:ext cx="2018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 dirty="0">
                  <a:solidFill>
                    <a:srgbClr val="505050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@</a:t>
              </a:r>
              <a:r>
                <a:rPr lang="en-IN" sz="1800" b="1" kern="1200" dirty="0">
                  <a:solidFill>
                    <a:srgbClr val="505050"/>
                  </a:solidFill>
                  <a:latin typeface="Square721 BT" panose="020B0504020202060204" pitchFamily="34" charset="0"/>
                  <a:cs typeface="Segoe UI" panose="020B0502040204020203" pitchFamily="34" charset="0"/>
                </a:rPr>
                <a:t>Anbu_Mani27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0648E-C848-43A1-8062-D44F0FD5E24D}"/>
              </a:ext>
            </a:extLst>
          </p:cNvPr>
          <p:cNvSpPr/>
          <p:nvPr userDrawn="1"/>
        </p:nvSpPr>
        <p:spPr>
          <a:xfrm>
            <a:off x="800218" y="4548902"/>
            <a:ext cx="2061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Microsoft MVP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E56F6A1-F3CE-4945-84E4-CC0476AC77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6" y="371315"/>
            <a:ext cx="1921708" cy="1012687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9203E6C-5EB8-463D-93F7-1553017736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461" y="185516"/>
            <a:ext cx="1578949" cy="1384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6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56DA-62ED-460F-92D7-B10039CE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FF57C-5BAA-4DBC-8C99-ED20F2CA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2B4A-44A0-4681-8254-5AB9C6DD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3E36-23B4-44B4-8634-B19F2D0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ACA1-9BAF-4D44-8654-CCFF5363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2A71-FD0B-4CE5-BABD-110291851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8C74A-88CE-4526-B0D7-36E70A51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9F22-DBDB-41E6-89B5-E9D529F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2EC6-DB25-4669-A12C-FA8BE62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2EB8-C109-40B2-9F80-B7D0CB6C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0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0E85AEB-FEB2-4D60-81DD-BF3A575A896F}"/>
              </a:ext>
            </a:extLst>
          </p:cNvPr>
          <p:cNvSpPr txBox="1"/>
          <p:nvPr userDrawn="1"/>
        </p:nvSpPr>
        <p:spPr>
          <a:xfrm>
            <a:off x="4843308" y="375302"/>
            <a:ext cx="27085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4500" b="1" dirty="0">
                <a:solidFill>
                  <a:srgbClr val="002060"/>
                </a:solidFill>
                <a:latin typeface="Quicksand" pitchFamily="2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61358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688FDF11-5084-43A1-8E99-26F460BA1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477" y="233203"/>
            <a:ext cx="1584150" cy="16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72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`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4DFD365B-B896-494A-8FE6-10A949BC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991" y="2089679"/>
            <a:ext cx="4075714" cy="3877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2800" b="1" spc="-50" baseline="0">
                <a:solidFill>
                  <a:srgbClr val="002060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66B46FDF-C521-49AD-BEA9-93B967D779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991" y="287719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name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12D57396-EFC5-451B-95B9-F7C757738E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987" y="3200854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subtitle text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51B86F1B-CC72-4D61-B3C7-3A3A7F1917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989" y="369776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name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99034E33-EA6D-4423-AA68-C9AE5E1410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987" y="4005543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subtitle text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761AF01-7317-4FAE-9A1B-666EB08D523C}"/>
              </a:ext>
            </a:extLst>
          </p:cNvPr>
          <p:cNvSpPr txBox="1">
            <a:spLocks/>
          </p:cNvSpPr>
          <p:nvPr userDrawn="1"/>
        </p:nvSpPr>
        <p:spPr>
          <a:xfrm>
            <a:off x="8295500" y="-222688"/>
            <a:ext cx="3716391" cy="283154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-50" baseline="0">
                <a:ln w="3175">
                  <a:noFill/>
                </a:ln>
                <a:solidFill>
                  <a:srgbClr val="D6532B"/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/>
            <a:br>
              <a:rPr lang="es-E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ES" sz="2800" b="0" i="0" kern="1200" cap="none" spc="-50" baseline="0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Help us grow!</a:t>
            </a:r>
          </a:p>
          <a:p>
            <a:pPr algn="ctr"/>
            <a:endParaRPr lang="es-ES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@GPPBootcampBLR  #GPPBootcampBLR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algn="ctr"/>
            <a:endParaRPr lang="es-E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D99285-A992-4D3F-9B0B-7D505E9376C7}"/>
              </a:ext>
            </a:extLst>
          </p:cNvPr>
          <p:cNvSpPr txBox="1"/>
          <p:nvPr userDrawn="1"/>
        </p:nvSpPr>
        <p:spPr>
          <a:xfrm>
            <a:off x="4838701" y="213369"/>
            <a:ext cx="270859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5400" b="1" dirty="0">
                <a:solidFill>
                  <a:srgbClr val="002060"/>
                </a:solidFill>
                <a:latin typeface="Quicksand" pitchFamily="2" charset="0"/>
              </a:rPr>
              <a:t>Thanks!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46E7F2-377E-41B8-B08D-9FB8D38D5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92" y="4853779"/>
            <a:ext cx="3186080" cy="1268532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8A7C71-DDA3-4A9F-9476-D1FC768ADB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66" y="4784554"/>
            <a:ext cx="2359786" cy="1327144"/>
          </a:xfrm>
          <a:prstGeom prst="rect">
            <a:avLst/>
          </a:prstGeom>
        </p:spPr>
      </p:pic>
      <p:pic>
        <p:nvPicPr>
          <p:cNvPr id="3" name="Picture 2" descr="A picture containing tree, plant&#10;&#10;Description automatically generated">
            <a:extLst>
              <a:ext uri="{FF2B5EF4-FFF2-40B4-BE49-F238E27FC236}">
                <a16:creationId xmlns:a16="http://schemas.microsoft.com/office/drawing/2014/main" id="{8631B10D-B532-4057-A45C-BAB6873229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9" y="770844"/>
            <a:ext cx="937169" cy="937169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48BF4F-34D4-4B79-92EB-3333223C659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1" y="5026719"/>
            <a:ext cx="2751513" cy="10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1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03" y="1905590"/>
            <a:ext cx="10515600" cy="1325563"/>
          </a:xfrm>
        </p:spPr>
        <p:txBody>
          <a:bodyPr/>
          <a:lstStyle>
            <a:lvl1pPr>
              <a:defRPr>
                <a:solidFill>
                  <a:srgbClr val="43444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03AB26A6-DAF4-4F80-A674-94D653B214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910" y="177970"/>
            <a:ext cx="1609968" cy="16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8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11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4DE-71C0-442C-8911-58713027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FF49-FA64-4777-9525-FB8C5D23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BC08-1723-424A-83E0-5536261A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86C9-E7EF-48A8-BDCF-1166B316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34E5-0B6D-4B3C-9CAE-CDB3B53D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1832-D4A2-4996-B3AC-2FB80F43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2B798-810E-4FF0-BEF8-7C7AE8D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44DE-41AF-4B57-B322-A3D45FE2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B16F-5138-473B-A144-47B4C5D7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A62D-120F-4512-B499-D5E4FA35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5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48C8-0325-40E5-869A-04B52C81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1C35-DE92-489C-9F6F-213A8B894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0B819-F2B7-4606-AAE0-D8648F3B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81C6-7FC6-406D-8634-49D6B7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8CA3-8BA1-4A5D-966C-2743FF94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66FA0-6427-40F2-A065-0C372C6E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9F00-A9BC-4BC1-A150-ABDBF124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80422-A96D-4E10-B704-C17558FF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CBCCF-E90E-4E66-B607-BD055D95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0C4A-E318-46A1-A017-D033A4608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1618-78C2-48C1-B93E-146188208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D8880-E1D8-4936-8F10-40076E08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9A63F-A2EA-403E-BC00-1B6F5646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A9583-58F0-45AE-B3E1-0DBF3F5E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9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53A76-314D-4CF1-BB32-0142A31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D5C5-FDE9-4FFA-B376-B3DDDDB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@GPPBootcampBLR  #GPPBootcampBLR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933E-81DD-4286-9402-E83874CB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1AEF5B12-C8DC-437E-8EB2-AFA7819E27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376" y="6228577"/>
            <a:ext cx="171403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2DC6CA33-BF3A-4045-A482-6F272B387F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15" y="179029"/>
            <a:ext cx="1650495" cy="17175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67967B-05FC-4326-BF04-820213ADE8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9" y="179483"/>
            <a:ext cx="1309367" cy="1309367"/>
          </a:xfrm>
          <a:prstGeom prst="rect">
            <a:avLst/>
          </a:prstGeom>
        </p:spPr>
      </p:pic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3E3B97B5-9419-4EEC-ADF9-2AF4D51DE5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26" y="179483"/>
            <a:ext cx="1314626" cy="1309367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2B6C8C-9ADF-4F12-A29D-B973FB14BF9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22" y="179483"/>
            <a:ext cx="1309367" cy="1309367"/>
          </a:xfrm>
          <a:prstGeom prst="rect">
            <a:avLst/>
          </a:prstGeom>
        </p:spPr>
      </p:pic>
      <p:pic>
        <p:nvPicPr>
          <p:cNvPr id="15" name="Picture 14" descr="A picture containing drawing, ball&#10;&#10;Description automatically generated">
            <a:extLst>
              <a:ext uri="{FF2B5EF4-FFF2-40B4-BE49-F238E27FC236}">
                <a16:creationId xmlns:a16="http://schemas.microsoft.com/office/drawing/2014/main" id="{87045AAD-EF97-47F9-9EE2-107AD803771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35" y="179483"/>
            <a:ext cx="1309367" cy="13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33984-3349-49D7-8D11-8CA1317F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58281-1769-4F9B-9DC4-3237CC3E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821C-3EB8-421D-B5C7-FB1FBAC8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FC15-E003-492D-AC67-66F19AA9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52FC-803E-48DA-B2E1-792D17A2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FBF6-911A-4A59-8FD1-7DC27AA6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1764-29F7-408B-9DB4-2F5A88BC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60700-8312-4799-BC28-15FAE577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B719-FBDD-48A6-B148-805F5EFA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5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4149-07E9-42BC-80A5-1BAF0A4B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944F5-092C-44BA-A31D-32F042CC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3BBA6-B448-47AD-851A-9DE8B175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C28C-3597-4810-B4BD-777C7C0B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2B9F-37EE-4B9C-9C6F-FB9D55C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9A683-E48C-43FE-8BE4-466967F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87577-7F67-4E5D-8D79-F61D5631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6F19-8735-4782-9BE4-FE135F04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4CCEC-2AFB-4E00-A4F6-987AF4FC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45B3-BBED-4308-8800-55405113B09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3616-A83B-4EBE-8263-8188EDD8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A306-2507-404E-9C31-DB74DE6C8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1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70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sanddata.maps.arcgis.com/apps/opsdashboard/index.html#/bda7594740fd40299423467b48e9ecf6" TargetMode="External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witter.com/GPPBootcampBL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2116" y="931785"/>
            <a:ext cx="4176713" cy="238125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latin typeface="Gill Sans MT" panose="020B0502020104020203" pitchFamily="34" charset="0"/>
              </a:rPr>
              <a:t>GLOBAL POWER PLATFORM BOOTCAMP</a:t>
            </a:r>
          </a:p>
        </p:txBody>
      </p:sp>
      <p:pic>
        <p:nvPicPr>
          <p:cNvPr id="1026" name="Picture 2" descr="https://www.powerplatformbootcamp.com/LogoBootCamp.png">
            <a:extLst>
              <a:ext uri="{FF2B5EF4-FFF2-40B4-BE49-F238E27FC236}">
                <a16:creationId xmlns:a16="http://schemas.microsoft.com/office/drawing/2014/main" id="{DD9345C0-558B-45C5-A5D1-409C8314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437E5-643D-43CF-9EFE-510E23AB4E19}"/>
              </a:ext>
            </a:extLst>
          </p:cNvPr>
          <p:cNvSpPr txBox="1"/>
          <p:nvPr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85232-FA53-4E4B-A4E8-B2BCDE46B309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@GPPBootcampBLR                                 #GPPBootcampBLR                                            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F06F10-D40F-4233-9375-2BF19B5110D2}"/>
              </a:ext>
            </a:extLst>
          </p:cNvPr>
          <p:cNvCxnSpPr>
            <a:cxnSpLocks/>
          </p:cNvCxnSpPr>
          <p:nvPr/>
        </p:nvCxnSpPr>
        <p:spPr>
          <a:xfrm>
            <a:off x="1396257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 	References</a:t>
            </a:r>
            <a:endParaRPr lang="es-E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372600-71BA-4EA6-9C32-F86BDBF42C20}"/>
              </a:ext>
            </a:extLst>
          </p:cNvPr>
          <p:cNvSpPr/>
          <p:nvPr/>
        </p:nvSpPr>
        <p:spPr>
          <a:xfrm>
            <a:off x="914400" y="1632079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Demo Coronavirus data source</a:t>
            </a:r>
          </a:p>
          <a:p>
            <a:pPr marL="457200" indent="-457200">
              <a:buAutoNum type="arabicPeriod"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hlinkClick r:id="rId2"/>
              </a:rPr>
              <a:t>https://github.com/CSSEGISandData/COVID-19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https://gisanddata.maps.arcgis.com/apps/opsdashboard/index.html#/bda7594740fd40299423467b48e9ecf6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6327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6A76E-B9E1-43DE-894F-7F636E82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91" y="1937786"/>
            <a:ext cx="4075714" cy="775597"/>
          </a:xfrm>
        </p:spPr>
        <p:txBody>
          <a:bodyPr/>
          <a:lstStyle/>
          <a:p>
            <a:r>
              <a:rPr lang="en-US" dirty="0"/>
              <a:t>Building Custom Visuals using R/Python in Power BI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7F95F9-74E0-445F-A3BF-CDBCBC1B21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991" y="2877195"/>
            <a:ext cx="4075714" cy="221599"/>
          </a:xfrm>
        </p:spPr>
        <p:txBody>
          <a:bodyPr/>
          <a:lstStyle/>
          <a:p>
            <a:r>
              <a:rPr lang="es-ES" dirty="0"/>
              <a:t>Madhan K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7C93F1-B345-43F6-88F9-A852BDE767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987" y="3200854"/>
            <a:ext cx="4075714" cy="193899"/>
          </a:xfrm>
        </p:spPr>
        <p:txBody>
          <a:bodyPr/>
          <a:lstStyle/>
          <a:p>
            <a:r>
              <a:rPr lang="es-ES" dirty="0"/>
              <a:t>Lead Consultant, Tarento Technologies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02040-AA94-4BD4-B300-31DD5F1F7C2E}"/>
              </a:ext>
            </a:extLst>
          </p:cNvPr>
          <p:cNvSpPr txBox="1"/>
          <p:nvPr/>
        </p:nvSpPr>
        <p:spPr>
          <a:xfrm>
            <a:off x="762987" y="1658790"/>
            <a:ext cx="24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Session:</a:t>
            </a:r>
          </a:p>
        </p:txBody>
      </p:sp>
    </p:spTree>
    <p:extLst>
      <p:ext uri="{BB962C8B-B14F-4D97-AF65-F5344CB8AC3E}">
        <p14:creationId xmlns:p14="http://schemas.microsoft.com/office/powerpoint/2010/main" val="409521686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19905D-D129-4BB9-8D20-29026F33DBDC}"/>
              </a:ext>
            </a:extLst>
          </p:cNvPr>
          <p:cNvSpPr txBox="1"/>
          <p:nvPr/>
        </p:nvSpPr>
        <p:spPr>
          <a:xfrm>
            <a:off x="991827" y="3429000"/>
            <a:ext cx="900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kern="1200" dirty="0">
                <a:solidFill>
                  <a:srgbClr val="505050"/>
                </a:solidFill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Basavaraj Biradar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2F64B-9796-47F7-AAE1-642D86DBE134}"/>
              </a:ext>
            </a:extLst>
          </p:cNvPr>
          <p:cNvSpPr txBox="1"/>
          <p:nvPr/>
        </p:nvSpPr>
        <p:spPr>
          <a:xfrm>
            <a:off x="835479" y="2265589"/>
            <a:ext cx="1036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kern="1200" dirty="0">
                <a:solidFill>
                  <a:srgbClr val="505050"/>
                </a:solidFill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Power BI Rookie to Pro</a:t>
            </a:r>
            <a:endParaRPr lang="en-IN" sz="3600" b="1" kern="1200" dirty="0">
              <a:solidFill>
                <a:srgbClr val="505050"/>
              </a:solidFill>
              <a:latin typeface="Square721 BT" panose="020B050402020206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AD732F-ACD8-423F-9066-CABA2820BAEA}"/>
              </a:ext>
            </a:extLst>
          </p:cNvPr>
          <p:cNvSpPr/>
          <p:nvPr userDrawn="1"/>
        </p:nvSpPr>
        <p:spPr>
          <a:xfrm>
            <a:off x="991827" y="4340050"/>
            <a:ext cx="11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@sqlhints</a:t>
            </a:r>
            <a:endParaRPr lang="en-IN" sz="1800" b="1" kern="1200" dirty="0">
              <a:solidFill>
                <a:srgbClr val="505050"/>
              </a:solidFill>
              <a:latin typeface="Square721 BT" panose="020B050402020206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8AE93-C331-46A4-9A47-9A07FAE41E57}"/>
              </a:ext>
            </a:extLst>
          </p:cNvPr>
          <p:cNvSpPr/>
          <p:nvPr/>
        </p:nvSpPr>
        <p:spPr>
          <a:xfrm>
            <a:off x="991827" y="3952220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Software Architect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1389F-8946-4CFD-8F39-7899C8FF9174}"/>
              </a:ext>
            </a:extLst>
          </p:cNvPr>
          <p:cNvSpPr txBox="1"/>
          <p:nvPr/>
        </p:nvSpPr>
        <p:spPr>
          <a:xfrm>
            <a:off x="6277789" y="5850019"/>
            <a:ext cx="386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@GPPBootcampBLR     </a:t>
            </a:r>
            <a:r>
              <a:rPr lang="en-US" dirty="0"/>
              <a:t>#GPPBootcampBLR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endParaRPr lang="en-US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D80C5AC-CAE0-4BCA-B9A7-C5BF6D989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29" y="6009285"/>
            <a:ext cx="675062" cy="6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C2691-9251-480A-85D2-B84C3AF91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2374981"/>
            <a:ext cx="3209544" cy="1805368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0685A5-77EF-4D39-8234-32F10C50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2639768"/>
            <a:ext cx="3209544" cy="1275793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7DE681-FC15-41F6-AC29-70646DE4A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7" y="2683899"/>
            <a:ext cx="3209544" cy="1187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345E8-BBEF-4817-8452-580F78DB8D05}"/>
              </a:ext>
            </a:extLst>
          </p:cNvPr>
          <p:cNvSpPr txBox="1"/>
          <p:nvPr/>
        </p:nvSpPr>
        <p:spPr>
          <a:xfrm>
            <a:off x="3131114" y="194798"/>
            <a:ext cx="456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                       </a:t>
            </a:r>
            <a:r>
              <a:rPr lang="en-US" sz="24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94208118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 	Agenda</a:t>
            </a:r>
            <a:endParaRPr lang="es-E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372600-71BA-4EA6-9C32-F86BDBF42C20}"/>
              </a:ext>
            </a:extLst>
          </p:cNvPr>
          <p:cNvSpPr/>
          <p:nvPr/>
        </p:nvSpPr>
        <p:spPr>
          <a:xfrm>
            <a:off x="914400" y="1632079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676A6C"/>
                </a:solidFill>
                <a:latin typeface="+mj-lt"/>
              </a:rPr>
              <a:t>What is Power BI?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676A6C"/>
                </a:solidFill>
                <a:latin typeface="+mj-lt"/>
              </a:rPr>
              <a:t>Power BI components and workflow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676A6C"/>
                </a:solidFill>
                <a:latin typeface="+mj-lt"/>
              </a:rPr>
              <a:t>Demo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6A6C"/>
                </a:solidFill>
                <a:latin typeface="+mj-lt"/>
              </a:rPr>
              <a:t>	Query Editor - The Kitchen of Power BI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6A6C"/>
                </a:solidFill>
                <a:latin typeface="+mj-lt"/>
              </a:rPr>
              <a:t>	Relationships and DAX - The Heart of the Power BI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>
                <a:solidFill>
                  <a:srgbClr val="676A6C"/>
                </a:solidFill>
                <a:latin typeface="+mj-lt"/>
              </a:rPr>
              <a:t>Creating beautiful Power BI Reports – The Eyes of Power BI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>
                <a:solidFill>
                  <a:srgbClr val="676A6C"/>
                </a:solidFill>
                <a:latin typeface="+mj-lt"/>
              </a:rPr>
              <a:t>Publish Reports and use it on PowerBI.com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5952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03" y="2517689"/>
            <a:ext cx="10515600" cy="1325563"/>
          </a:xfrm>
        </p:spPr>
        <p:txBody>
          <a:bodyPr/>
          <a:lstStyle/>
          <a:p>
            <a:r>
              <a:rPr lang="en-US" dirty="0"/>
              <a:t> What is Power BI?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3052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03" y="2517689"/>
            <a:ext cx="10515600" cy="1325563"/>
          </a:xfrm>
        </p:spPr>
        <p:txBody>
          <a:bodyPr/>
          <a:lstStyle/>
          <a:p>
            <a:r>
              <a:rPr lang="en-US" dirty="0"/>
              <a:t> Power BI Components and general Workflow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98345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605105-6ECE-44C7-8A51-37BD0AA5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9" y="1187349"/>
            <a:ext cx="9682566" cy="44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771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03" y="2517689"/>
            <a:ext cx="10515600" cy="1325563"/>
          </a:xfrm>
        </p:spPr>
        <p:txBody>
          <a:bodyPr/>
          <a:lstStyle/>
          <a:p>
            <a:r>
              <a:rPr lang="en-US" dirty="0"/>
              <a:t> Demo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7472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892716D-6F60-4DAD-967B-FC5F0DD9B1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62746" y="2924246"/>
            <a:ext cx="5666509" cy="504754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rgbClr val="002060"/>
                </a:solidFill>
                <a:latin typeface="Quicksand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491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100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Klavika Medium Condensed</vt:lpstr>
      <vt:lpstr>Lato</vt:lpstr>
      <vt:lpstr>Quicksand</vt:lpstr>
      <vt:lpstr>Square721 BT</vt:lpstr>
      <vt:lpstr>Aharoni</vt:lpstr>
      <vt:lpstr>Arial</vt:lpstr>
      <vt:lpstr>Calibri</vt:lpstr>
      <vt:lpstr>Calibri Light</vt:lpstr>
      <vt:lpstr>Gill Sans MT</vt:lpstr>
      <vt:lpstr>Old English Text MT</vt:lpstr>
      <vt:lpstr>Segoe UI</vt:lpstr>
      <vt:lpstr>Segoe UI Semibold</vt:lpstr>
      <vt:lpstr>Wingdings</vt:lpstr>
      <vt:lpstr>Office Theme</vt:lpstr>
      <vt:lpstr>GLOBAL POWER PLATFORM BOOTCAMP</vt:lpstr>
      <vt:lpstr>PowerPoint Presentation</vt:lpstr>
      <vt:lpstr>PowerPoint Presentation</vt:lpstr>
      <vt:lpstr>  Agenda</vt:lpstr>
      <vt:lpstr> What is Power BI?</vt:lpstr>
      <vt:lpstr> Power BI Components and general Workflow</vt:lpstr>
      <vt:lpstr>PowerPoint Presentation</vt:lpstr>
      <vt:lpstr> Demo</vt:lpstr>
      <vt:lpstr>Any Questions?</vt:lpstr>
      <vt:lpstr>  References</vt:lpstr>
      <vt:lpstr>Building Custom Visuals using R/Python in Power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Ganesan</dc:creator>
  <cp:lastModifiedBy>Biradar, Basavaraj</cp:lastModifiedBy>
  <cp:revision>19</cp:revision>
  <dcterms:created xsi:type="dcterms:W3CDTF">2020-02-10T17:43:19Z</dcterms:created>
  <dcterms:modified xsi:type="dcterms:W3CDTF">2020-02-20T19:14:50Z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2020-02-10T17:44:59Z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b21c71ee-4dd6-46f2-b791-00002a30e4a0</vt:lpwstr>
  </property>
  <property fmtid="{D5CDD505-2E9C-101B-9397-08002B2CF9AE}" pid="8" name="MSIP_Label_f42aa342-8706-4288-bd11-ebb85995028c_ContentBits">
    <vt:lpwstr>0</vt:lpwstr>
  </property>
</Properties>
</file>