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79" r:id="rId4"/>
    <p:sldId id="274" r:id="rId5"/>
    <p:sldId id="281" r:id="rId6"/>
    <p:sldId id="284" r:id="rId7"/>
    <p:sldId id="282" r:id="rId8"/>
    <p:sldId id="290" r:id="rId9"/>
    <p:sldId id="291" r:id="rId10"/>
    <p:sldId id="283" r:id="rId11"/>
    <p:sldId id="286" r:id="rId12"/>
    <p:sldId id="292" r:id="rId13"/>
    <p:sldId id="271" r:id="rId14"/>
    <p:sldId id="28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1F26-B318-4F8E-A73A-90701E7F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E473-58F8-4120-B4E5-99D93FF02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348A-5A32-4711-98E7-DC9400E5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1812-90FD-4EF4-9013-4A637018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EB53-870F-4184-B3BE-F6D0D1F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5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5536-B1D5-4E13-A535-879DB9D5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6B37-CECB-4E0B-AE0D-F6B422FD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DFFA-D877-4731-91ED-E219763A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66BB-B563-4400-A4BC-8EC34354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3B5B-63A8-4C0D-97E6-1DF9F10D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EA0BE-1EF2-4C66-9278-9C04FB5F6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D50D8-FCCE-4A7B-8D79-239E9A9A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C00F-5C70-4508-8815-A3EE6BFE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0707-56F1-40F1-8C69-3EF8564B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A35E-F463-4011-B3C1-9A8CDD5A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D259-026B-4965-BCD5-BC7F8664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BB1C8-0DA3-409A-933B-E633033F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16C1-7E9F-49AD-A71B-94144E34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C7BB-C0C3-41DC-A83E-36538FC1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38D1-3D8C-4463-91DD-3FBCC411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0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764-D218-416C-9860-7123382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E0B-0F51-4DF7-9427-68B53896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6CAD-1896-465D-8C6B-8F4A058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F779-1CAA-45AA-9593-23BBF799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0C02-99C0-4A6D-935E-1F545832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D2A7-C60C-4877-9831-F5F5E35E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F4C8-733B-474C-878C-7665F2EAD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F275-F6DC-433D-BA4D-8765675F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AEBB-D51F-4ADB-A1B6-373B47DF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A1FB-20DB-480B-BABE-AB532CB7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0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34B2-F338-4AA4-A4C7-AEA3EA2A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9A5D-576B-424E-A0C7-FBBE2A46D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EF9A7-E6B4-446E-888D-53330509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8B24-E3A5-48DA-B61E-AAF16B0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40A4-D4D3-40DB-911E-F77DBA2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8F28C-88C5-4F38-A827-16EB45C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7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D10-4BFB-4864-B8F5-F66A0195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1E3F-EA3E-4780-9ECD-652225EA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E023-06F6-4CE1-9548-6227F0A2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DD31A-197A-42E2-A33F-B45FD26F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E6DDA-F91A-4FE0-8D20-CCEEB35E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CA321-1BD3-4F95-8B63-E98373E6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FB34A-33FC-4B7D-8C97-4EBCA608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889B0-5B29-462C-8A8E-FC3CA527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4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4581-4E53-49EE-88E0-C778B1D2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EFC08-3C0F-43A6-A79B-5D85F09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69106-0E80-48F0-ACE1-483EA46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C482-D9C3-47BA-BFBF-684C496F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7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C46F0-193A-47EF-8DD9-09C4A23D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97E19-4A5F-4677-BBA2-2DD56464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C0892-F160-4F16-B308-3EF546FF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63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C96-AF00-4011-8206-6EFECB9D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A74A-935D-4DF7-A01D-3DE34BA4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508BB-EC48-4785-A293-0A0B8310C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7385E-DCF3-42C2-BBE0-2936FED9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DDD3-85AB-4017-86A6-748AAEBF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BC51-14CA-402E-800B-90CFBDD6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BCCB-4F2E-49B6-8BB9-7BA4F84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E1C6-9B72-4486-AF5C-F55E7C6D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A3AC-9933-4ACF-A0A3-36BAF3F4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AB58-A3DF-4ADE-B060-C6A36764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E2AF-C364-4713-B3C6-AECB414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6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DFDF-0DE4-4652-B184-78454622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5F79D-F14D-4D8D-92EF-472C8A400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3F008-68A9-4A55-8EDD-2DFDF0F8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9808-496F-4C44-8815-A9C6E7C4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790F-F545-46F8-B4AC-D27615E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E975-BB89-4584-92B8-4DD0882E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47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B3E7-1178-4414-80B3-B0E9FC21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7F68C-E45B-426F-A454-C15B79242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D1F6-B7E9-48FA-8639-BA0994C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A704-A71B-49FD-A938-EA2A2882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0D34-B8E6-4EE5-AAB4-4818772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88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9FFD8-5D4F-4A78-A271-3D524A2D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5FC5-66EB-42ED-9F95-C1FD0400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49A0-476E-40FB-8710-F5DBC7A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B180-5D46-4D54-8A09-6ADC525D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427F-B90D-4BBA-8963-A08C1733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38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8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6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6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31803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8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57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D3D2-F5BB-402E-8952-9B25252E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ECF7-BF7E-4665-A07C-9BC39F44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9554-21C8-4EF4-96CA-9B3BE8A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954B-A02B-47A2-8D87-C9F1441F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EC08-DCD4-4571-928D-1B20FC04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7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57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9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9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29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1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8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085E-8AC9-4536-942F-14C8AD84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6DE7-459F-4714-A7A7-AE55AFA4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25CAB-60F3-4994-8405-6AF70CF9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0EAC-085D-4CFC-9D2F-1D459209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CE3BC-7A56-43D9-A4B6-D675D548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212F-E7DF-4536-AEA5-031B4B27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286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2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96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92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2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53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00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D5B-67B9-4D80-8D74-178F7646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87826-5BE1-4D65-82AD-18D46170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7B56-1EA8-48BD-B4A1-01123A5B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61E31-9189-4D82-86F1-C9269CBFF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45D1-81D7-4431-8D1C-09412AD92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5DF6F-ADCF-4658-8D36-647B2702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4166B-0810-4283-9B94-6136C7AD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6067F-8293-41A0-BB88-D523DCF5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1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BB6-D73F-4D5C-91CE-95F4B4CC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1C286-5E7E-478C-99AD-B1A1D01A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1643-9483-4BE6-9FC9-76CAC929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9769-B9B4-418B-AC87-A095C78D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65F08-8615-4589-8C98-B2F56272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FF931-A7F6-47D9-AA33-502FB12E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C4CF-FED6-4121-A2F2-0BF6E0E6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0BDE-1672-4128-A165-22AAF628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A558-D020-405E-98CC-D1C4689E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D754-6F03-4542-ABB3-17A02E75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AA0C-7FC7-4AE8-A82D-224AB5AA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2CB5F-90EB-476A-B6E6-C4806F5C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C2B60-02B6-4F4F-8433-029D5008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F5A5-9642-48F8-9071-482920B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D1A32-BBC4-4510-924C-909431623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3D49-754B-45AB-BBA7-0ED23DDA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48EA-6902-4AC5-AABC-C37327CB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5C03-3264-4F93-8BF0-2C50A77B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DB2B3-31A3-417F-9DE1-844D3A8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D7CEE-4D3B-46B9-91A5-60F6890C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9BAD3-ECBE-4324-BA79-5E019E2B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876-D40D-4708-95B4-08B1BB41B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C9EC-242E-42FC-AC96-55826411C053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8516-70E7-462C-B893-8FDE2C09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CD45-ED99-400A-A451-80C56CEB1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92893-7DE6-41B1-9E75-68241D624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5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7171A-6B33-4F56-BBF8-2F30E39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CE79-911B-4E00-941D-D609D1BA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6463-FB1F-4365-8065-B00678D2F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F6-E118-4E1F-88AF-A772512A59B6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9B16-5A37-4BEF-B020-C86B61C7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7F93-89BB-4DE9-8048-22368E35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571F-8864-4500-9801-0031D9787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1.jpg"/><Relationship Id="rId5" Type="http://schemas.openxmlformats.org/officeDocument/2006/relationships/hyperlink" Target="mailto:agarwalritika08@gmail.com" TargetMode="Externa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5.xml"/><Relationship Id="rId6" Type="http://schemas.openxmlformats.org/officeDocument/2006/relationships/hyperlink" Target="mailto:agarwalritika08@gmail.com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Data &amp; Delegation in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Ritika Agarwal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BD65-1820-4A6C-BA8A-EED4F8DC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IN"/>
              <a:t>Cascading Dropdowns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FDCE-B931-4AFD-B03C-47991293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311" y="3429000"/>
            <a:ext cx="8496114" cy="243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Ability to filter only related data in subsequent dropdowns.</a:t>
            </a:r>
          </a:p>
          <a:p>
            <a:endParaRPr lang="en-IN" sz="2400" dirty="0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521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3"/>
              </a:rPr>
              <a:t>https://www.powerplatformbootcamp.com/survey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" y="743845"/>
            <a:ext cx="6113293" cy="22316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  <a:br>
              <a:rPr lang="en-US" dirty="0">
                <a:solidFill>
                  <a:srgbClr val="732773"/>
                </a:solidFill>
              </a:rPr>
            </a:br>
            <a:endParaRPr lang="en-US" sz="2000" dirty="0">
              <a:solidFill>
                <a:srgbClr val="73277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C3EE7-AB8B-43C4-BE37-68B67A75659D}"/>
              </a:ext>
            </a:extLst>
          </p:cNvPr>
          <p:cNvGrpSpPr/>
          <p:nvPr/>
        </p:nvGrpSpPr>
        <p:grpSpPr>
          <a:xfrm>
            <a:off x="1624586" y="3882525"/>
            <a:ext cx="4016754" cy="1494768"/>
            <a:chOff x="834473" y="3935791"/>
            <a:chExt cx="4016754" cy="1494768"/>
          </a:xfrm>
        </p:grpSpPr>
        <p:pic>
          <p:nvPicPr>
            <p:cNvPr id="4" name="Picture 3" descr="Image result for twitter symbol">
              <a:extLst>
                <a:ext uri="{FF2B5EF4-FFF2-40B4-BE49-F238E27FC236}">
                  <a16:creationId xmlns:a16="http://schemas.microsoft.com/office/drawing/2014/main" id="{E55AAEC0-3084-4975-BF0F-55E1875FA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12" descr="Open envelope">
              <a:extLst>
                <a:ext uri="{FF2B5EF4-FFF2-40B4-BE49-F238E27FC236}">
                  <a16:creationId xmlns:a16="http://schemas.microsoft.com/office/drawing/2014/main" id="{38834AC5-06B2-4AB4-81A6-39AC2C4DD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B5DC03-C559-423E-9976-FDAF9EBE89B6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Agarwal_ritika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agarwalritika08@gmail.com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2C5FFE94-9F8F-47B5-B826-5E8C42FC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53" y="2181877"/>
            <a:ext cx="3401295" cy="3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07C669CC-4E6F-4018-A60A-C3047AD998E7}"/>
              </a:ext>
            </a:extLst>
          </p:cNvPr>
          <p:cNvSpPr txBox="1">
            <a:spLocks/>
          </p:cNvSpPr>
          <p:nvPr/>
        </p:nvSpPr>
        <p:spPr>
          <a:xfrm>
            <a:off x="612637" y="541989"/>
            <a:ext cx="5378450" cy="1884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RITIKA AGARWAL</a:t>
            </a:r>
            <a:endParaRPr kumimoji="0" lang="en-US" sz="66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E247546-5445-422F-AB09-0F0235304788}"/>
              </a:ext>
            </a:extLst>
          </p:cNvPr>
          <p:cNvSpPr txBox="1">
            <a:spLocks/>
          </p:cNvSpPr>
          <p:nvPr/>
        </p:nvSpPr>
        <p:spPr>
          <a:xfrm>
            <a:off x="326680" y="3011254"/>
            <a:ext cx="5378795" cy="284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Specialist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Applied Info Services India Pvt Ltd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B2D2A81-2347-4D3E-93B4-FCFDDE926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85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BD7AEB6-1AD2-40CD-A5D7-86A366C0042D}"/>
              </a:ext>
            </a:extLst>
          </p:cNvPr>
          <p:cNvGrpSpPr/>
          <p:nvPr/>
        </p:nvGrpSpPr>
        <p:grpSpPr>
          <a:xfrm>
            <a:off x="834473" y="3935791"/>
            <a:ext cx="4016754" cy="1494768"/>
            <a:chOff x="834473" y="3935791"/>
            <a:chExt cx="4016754" cy="1494768"/>
          </a:xfrm>
        </p:grpSpPr>
        <p:pic>
          <p:nvPicPr>
            <p:cNvPr id="26" name="Picture 25" descr="Image result for twitter symbol">
              <a:extLst>
                <a:ext uri="{FF2B5EF4-FFF2-40B4-BE49-F238E27FC236}">
                  <a16:creationId xmlns:a16="http://schemas.microsoft.com/office/drawing/2014/main" id="{1AE579FE-E708-435E-BA84-CA8EDA5DC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12" descr="Open envelope">
              <a:extLst>
                <a:ext uri="{FF2B5EF4-FFF2-40B4-BE49-F238E27FC236}">
                  <a16:creationId xmlns:a16="http://schemas.microsoft.com/office/drawing/2014/main" id="{79D6FF16-96E4-465B-A10E-255CE386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895F06-F4D6-431B-A364-2E3A6F64034F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Agarwal_ritika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agarwalritika08@gmail.com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3" y="182194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DataConnectors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4B9DE-EE37-4445-AADF-7DF4CE5B31A5}"/>
              </a:ext>
            </a:extLst>
          </p:cNvPr>
          <p:cNvSpPr txBox="1"/>
          <p:nvPr/>
        </p:nvSpPr>
        <p:spPr>
          <a:xfrm>
            <a:off x="78909" y="6541876"/>
            <a:ext cx="3928533" cy="38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Image Source: https://michalguzowski.pl/wp-content/uploads/2019/06/image-3.png</a:t>
            </a:r>
          </a:p>
        </p:txBody>
      </p:sp>
      <p:pic>
        <p:nvPicPr>
          <p:cNvPr id="7" name="Content Placeholder 6" descr="A picture containing metal, cabinet, wooden&#10;&#10;Description automatically generated">
            <a:extLst>
              <a:ext uri="{FF2B5EF4-FFF2-40B4-BE49-F238E27FC236}">
                <a16:creationId xmlns:a16="http://schemas.microsoft.com/office/drawing/2014/main" id="{1BA033BA-16E4-46A3-86BB-DA2261AA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9" t="-1413" r="-567" b="2696"/>
          <a:stretch/>
        </p:blipFill>
        <p:spPr>
          <a:xfrm>
            <a:off x="5297764" y="304820"/>
            <a:ext cx="6250769" cy="51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A40E-BE7A-4998-9D06-5E99BA7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dirty="0"/>
              <a:t>Excel to PowerApps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E248-F935-4CD0-A3A2-425E28FD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400"/>
              <a:t>Use Excel as a datasource.</a:t>
            </a:r>
          </a:p>
          <a:p>
            <a:r>
              <a:rPr lang="en-IN" sz="2400"/>
              <a:t>Data must be formatted as a Table.</a:t>
            </a:r>
          </a:p>
          <a:p>
            <a:endParaRPr lang="en-IN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BA89E-7564-42AD-87FD-0610AA91E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976B33-ADF8-47E3-8910-4CECB818003D}"/>
              </a:ext>
            </a:extLst>
          </p:cNvPr>
          <p:cNvSpPr txBox="1"/>
          <p:nvPr/>
        </p:nvSpPr>
        <p:spPr>
          <a:xfrm>
            <a:off x="4927107" y="6559631"/>
            <a:ext cx="6883807" cy="38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Image Source: https://upload.wikimedia.org/wikipedia/commons/thumb/8/86/Microsoft_Excel_2013_logo.svg/1043px-Microsoft_Excel_2013_logo.svg.png</a:t>
            </a:r>
          </a:p>
        </p:txBody>
      </p:sp>
    </p:spTree>
    <p:extLst>
      <p:ext uri="{BB962C8B-B14F-4D97-AF65-F5344CB8AC3E}">
        <p14:creationId xmlns:p14="http://schemas.microsoft.com/office/powerpoint/2010/main" val="6363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3ED-61B8-4BFF-BE54-673DAB53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185E-EBBF-47DB-8B5D-7F25FCF5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minimize data moving over the network</a:t>
            </a:r>
          </a:p>
          <a:p>
            <a:r>
              <a:rPr lang="en-US" dirty="0"/>
              <a:t>Delegation Limits</a:t>
            </a:r>
          </a:p>
          <a:p>
            <a:r>
              <a:rPr lang="en-US" dirty="0"/>
              <a:t>Delegable data sources</a:t>
            </a:r>
          </a:p>
          <a:p>
            <a:pPr lvl="1"/>
            <a:r>
              <a:rPr lang="en-US" dirty="0"/>
              <a:t>Common Data Service</a:t>
            </a:r>
          </a:p>
          <a:p>
            <a:pPr lvl="1"/>
            <a:r>
              <a:rPr lang="en-US" dirty="0"/>
              <a:t>SharePoint</a:t>
            </a:r>
          </a:p>
          <a:p>
            <a:pPr lvl="1"/>
            <a:r>
              <a:rPr lang="en-US" dirty="0"/>
              <a:t>SQL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0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FE58-1C6D-4003-B94C-ECBDABAE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280" y="186741"/>
            <a:ext cx="5157787" cy="823912"/>
          </a:xfrm>
        </p:spPr>
        <p:txBody>
          <a:bodyPr>
            <a:normAutofit/>
          </a:bodyPr>
          <a:lstStyle/>
          <a:p>
            <a:r>
              <a:rPr lang="en-IN" sz="3500" dirty="0"/>
              <a:t>Delegable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115B8-861A-45CE-AB4D-7BD7FD10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715" y="1500327"/>
            <a:ext cx="5232033" cy="4595596"/>
          </a:xfrm>
        </p:spPr>
        <p:txBody>
          <a:bodyPr>
            <a:normAutofit/>
          </a:bodyPr>
          <a:lstStyle/>
          <a:p>
            <a:r>
              <a:rPr lang="en-IN" sz="2000" dirty="0"/>
              <a:t>Filter, Search, </a:t>
            </a:r>
            <a:r>
              <a:rPr lang="en-IN" sz="2000" dirty="0" err="1"/>
              <a:t>LookUp</a:t>
            </a:r>
            <a:endParaRPr lang="en-IN" sz="2000" dirty="0"/>
          </a:p>
          <a:p>
            <a:r>
              <a:rPr lang="en-IN" sz="2000" dirty="0" err="1"/>
              <a:t>StartsWith</a:t>
            </a:r>
            <a:r>
              <a:rPr lang="en-IN" sz="2000" dirty="0"/>
              <a:t>, </a:t>
            </a:r>
            <a:r>
              <a:rPr lang="en-IN" sz="2000" dirty="0" err="1"/>
              <a:t>EndsWith</a:t>
            </a:r>
            <a:endParaRPr lang="en-IN" sz="2000" dirty="0"/>
          </a:p>
          <a:p>
            <a:r>
              <a:rPr lang="en-IN" sz="2000" dirty="0"/>
              <a:t>AND, OR, NOT</a:t>
            </a:r>
          </a:p>
          <a:p>
            <a:r>
              <a:rPr lang="en-IN" sz="2000" dirty="0"/>
              <a:t>In</a:t>
            </a:r>
          </a:p>
          <a:p>
            <a:r>
              <a:rPr lang="en-IN" sz="2000" dirty="0"/>
              <a:t>=, &lt;&gt;, &gt;=, &lt;=, &gt;, &lt;</a:t>
            </a:r>
          </a:p>
          <a:p>
            <a:r>
              <a:rPr lang="en-IN" sz="2000" dirty="0"/>
              <a:t>+, -</a:t>
            </a:r>
          </a:p>
          <a:p>
            <a:r>
              <a:rPr lang="en-US" sz="2000" dirty="0"/>
              <a:t>Sum, Average, Min, and Max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AC4B-4CCA-48C5-BF5C-59818D0BF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6935" y="186741"/>
            <a:ext cx="5183188" cy="823912"/>
          </a:xfrm>
        </p:spPr>
        <p:txBody>
          <a:bodyPr>
            <a:normAutofit/>
          </a:bodyPr>
          <a:lstStyle/>
          <a:p>
            <a:r>
              <a:rPr lang="en-IN" sz="3500" dirty="0"/>
              <a:t>Non-Delegable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6D32A-057C-4FD7-A5CE-B10DBE94E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0480" y="1500327"/>
            <a:ext cx="5257800" cy="4595595"/>
          </a:xfrm>
        </p:spPr>
        <p:txBody>
          <a:bodyPr>
            <a:normAutofit/>
          </a:bodyPr>
          <a:lstStyle/>
          <a:p>
            <a:r>
              <a:rPr lang="en-US" sz="2000" dirty="0"/>
              <a:t>First, </a:t>
            </a:r>
            <a:r>
              <a:rPr lang="en-US" sz="2000" dirty="0" err="1"/>
              <a:t>FirstN</a:t>
            </a:r>
            <a:r>
              <a:rPr lang="en-US" sz="2000" dirty="0"/>
              <a:t>, Last, </a:t>
            </a:r>
            <a:r>
              <a:rPr lang="en-US" sz="2000" dirty="0" err="1"/>
              <a:t>LastN</a:t>
            </a:r>
            <a:endParaRPr lang="en-US" sz="2000" dirty="0"/>
          </a:p>
          <a:p>
            <a:r>
              <a:rPr lang="en-US" sz="2000" dirty="0"/>
              <a:t>Choices</a:t>
            </a:r>
          </a:p>
          <a:p>
            <a:r>
              <a:rPr lang="en-US" sz="2000" dirty="0" err="1"/>
              <a:t>Concat</a:t>
            </a:r>
            <a:endParaRPr lang="en-US" sz="2000" dirty="0"/>
          </a:p>
          <a:p>
            <a:r>
              <a:rPr lang="en-US" sz="2000" dirty="0"/>
              <a:t>Collect, </a:t>
            </a:r>
            <a:r>
              <a:rPr lang="en-US" sz="2000" dirty="0" err="1"/>
              <a:t>ClearCollect</a:t>
            </a:r>
            <a:endParaRPr lang="en-US" sz="2000" dirty="0"/>
          </a:p>
          <a:p>
            <a:r>
              <a:rPr lang="en-US" sz="2000" dirty="0" err="1"/>
              <a:t>CountIf</a:t>
            </a:r>
            <a:r>
              <a:rPr lang="en-US" sz="2000" dirty="0"/>
              <a:t>, </a:t>
            </a:r>
            <a:r>
              <a:rPr lang="en-US" sz="2000" dirty="0" err="1"/>
              <a:t>RemoveIf</a:t>
            </a:r>
            <a:r>
              <a:rPr lang="en-US" sz="2000" dirty="0"/>
              <a:t>, </a:t>
            </a:r>
            <a:r>
              <a:rPr lang="en-US" sz="2000" dirty="0" err="1"/>
              <a:t>UpdateIf</a:t>
            </a:r>
            <a:endParaRPr lang="en-US" sz="2000" dirty="0"/>
          </a:p>
          <a:p>
            <a:r>
              <a:rPr lang="en-US" sz="2000" dirty="0" err="1"/>
              <a:t>GroupBy</a:t>
            </a:r>
            <a:r>
              <a:rPr lang="en-US" sz="2000" dirty="0"/>
              <a:t>, Ungroup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CountRows</a:t>
            </a:r>
            <a:r>
              <a:rPr lang="en-IN" sz="2000" dirty="0"/>
              <a:t>, </a:t>
            </a:r>
            <a:r>
              <a:rPr lang="en-IN" sz="2000" dirty="0" err="1"/>
              <a:t>CountA</a:t>
            </a:r>
            <a:r>
              <a:rPr lang="en-IN" sz="2000" dirty="0"/>
              <a:t>, and Count </a:t>
            </a:r>
          </a:p>
        </p:txBody>
      </p:sp>
    </p:spTree>
    <p:extLst>
      <p:ext uri="{BB962C8B-B14F-4D97-AF65-F5344CB8AC3E}">
        <p14:creationId xmlns:p14="http://schemas.microsoft.com/office/powerpoint/2010/main" val="40338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A25-A039-4CB2-BAE2-11B242E9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dirty="0"/>
              <a:t>SharePoint to PowerApps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46D9-919E-49BD-BD7B-147DBA5A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400" dirty="0"/>
              <a:t>Use SharePoint list as </a:t>
            </a:r>
            <a:r>
              <a:rPr lang="en-IN" sz="2400" dirty="0" err="1"/>
              <a:t>DataSource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A916B3-05B1-4C49-89AE-3B78DF648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12" b="4"/>
          <a:stretch/>
        </p:blipFill>
        <p:spPr bwMode="auto">
          <a:xfrm>
            <a:off x="6090613" y="640082"/>
            <a:ext cx="5729912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F5B20-FFF8-46A0-A150-CD780B94A95F}"/>
              </a:ext>
            </a:extLst>
          </p:cNvPr>
          <p:cNvSpPr txBox="1"/>
          <p:nvPr/>
        </p:nvSpPr>
        <p:spPr>
          <a:xfrm>
            <a:off x="2228295" y="6604019"/>
            <a:ext cx="10141913" cy="38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Image Source https://upload.wikimedia.org/wikipedia/commons/thumb/3/31/Microsoft_Office_SharePoint_%282018%E2%80%93present%29.svg/1200px-Microsoft_Office_SharePoint_%282018%E2%80%93present%29.svg.png</a:t>
            </a:r>
          </a:p>
        </p:txBody>
      </p:sp>
    </p:spTree>
    <p:extLst>
      <p:ext uri="{BB962C8B-B14F-4D97-AF65-F5344CB8AC3E}">
        <p14:creationId xmlns:p14="http://schemas.microsoft.com/office/powerpoint/2010/main" val="10594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F8903-FB89-4A84-9932-1425E55A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Collections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B2785-8DA4-4EA9-8F5C-D12A4085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638" y="1142260"/>
            <a:ext cx="5762247" cy="3785419"/>
          </a:xfrm>
        </p:spPr>
        <p:txBody>
          <a:bodyPr>
            <a:normAutofit/>
          </a:bodyPr>
          <a:lstStyle/>
          <a:p>
            <a:r>
              <a:rPr lang="en-IN" sz="2400" dirty="0"/>
              <a:t>Store Temporary Data from </a:t>
            </a:r>
            <a:r>
              <a:rPr lang="en-IN" sz="2400" dirty="0" err="1"/>
              <a:t>DataSources</a:t>
            </a:r>
            <a:r>
              <a:rPr lang="en-IN" sz="2400" dirty="0"/>
              <a:t>.</a:t>
            </a:r>
          </a:p>
          <a:p>
            <a:r>
              <a:rPr lang="en-IN" sz="2400" dirty="0"/>
              <a:t>Data remains for the current session only.</a:t>
            </a:r>
          </a:p>
          <a:p>
            <a:r>
              <a:rPr lang="en-IN" sz="2400" dirty="0"/>
              <a:t>Can be used to overcome delegation.</a:t>
            </a:r>
          </a:p>
          <a:p>
            <a:r>
              <a:rPr lang="en-IN" sz="2400" dirty="0"/>
              <a:t>Reduces to-and-fro requests to the </a:t>
            </a:r>
            <a:r>
              <a:rPr lang="en-IN" sz="2400" dirty="0" err="1"/>
              <a:t>datasource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600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7BD65-1820-4A6C-BA8A-EED4F8DC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Editable Gallery</a:t>
            </a:r>
          </a:p>
        </p:txBody>
      </p:sp>
      <p:cxnSp>
        <p:nvCxnSpPr>
          <p:cNvPr id="4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FDCE-B931-4AFD-B03C-47991293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491449"/>
            <a:ext cx="6377769" cy="44026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Ability to edit data and perform bulk update.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312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322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1_Office Theme</vt:lpstr>
      <vt:lpstr>2_Office Theme</vt:lpstr>
      <vt:lpstr>PowerPoint Presentation</vt:lpstr>
      <vt:lpstr>PowerPoint Presentation</vt:lpstr>
      <vt:lpstr>#DataConnectors</vt:lpstr>
      <vt:lpstr>Excel to PowerApps</vt:lpstr>
      <vt:lpstr>Delegation</vt:lpstr>
      <vt:lpstr>PowerPoint Presentation</vt:lpstr>
      <vt:lpstr>SharePoint to PowerApps</vt:lpstr>
      <vt:lpstr>Collections</vt:lpstr>
      <vt:lpstr>Editable Gallery</vt:lpstr>
      <vt:lpstr>Cascading Dropdowns</vt:lpstr>
      <vt:lpstr>Any Questions?</vt:lpstr>
      <vt:lpstr>Please fill out the survey!  &amp; Win Swags!!</vt:lpstr>
      <vt:lpstr>Thank You For Attending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Ritika</dc:creator>
  <cp:lastModifiedBy>Agarwal, Ritika</cp:lastModifiedBy>
  <cp:revision>4</cp:revision>
  <dcterms:created xsi:type="dcterms:W3CDTF">2020-02-14T18:03:57Z</dcterms:created>
  <dcterms:modified xsi:type="dcterms:W3CDTF">2020-02-15T04:33:02Z</dcterms:modified>
</cp:coreProperties>
</file>