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79" r:id="rId3"/>
    <p:sldId id="274" r:id="rId4"/>
    <p:sldId id="281" r:id="rId5"/>
    <p:sldId id="282" r:id="rId6"/>
    <p:sldId id="283" r:id="rId7"/>
    <p:sldId id="284" r:id="rId8"/>
    <p:sldId id="285" r:id="rId9"/>
    <p:sldId id="270" r:id="rId10"/>
    <p:sldId id="271" r:id="rId11"/>
    <p:sldId id="28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D259-026B-4965-BCD5-BC7F8664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BB1C8-0DA3-409A-933B-E633033F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16C1-7E9F-49AD-A71B-94144E34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C7BB-C0C3-41DC-A83E-36538FC1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38D1-3D8C-4463-91DD-3FBCC41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B3E7-1178-4414-80B3-B0E9FC21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7F68C-E45B-426F-A454-C15B7924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D1F6-B7E9-48FA-8639-BA0994C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A704-A71B-49FD-A938-EA2A288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0D34-B8E6-4EE5-AAB4-4818772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9FFD8-5D4F-4A78-A271-3D524A2D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5FC5-66EB-42ED-9F95-C1FD0400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49A0-476E-40FB-8710-F5DBC7A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B180-5D46-4D54-8A09-6ADC525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427F-B90D-4BBA-8963-A08C1733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5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58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0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9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161024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917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9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57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764-D218-416C-9860-7123382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E0B-0F51-4DF7-9427-68B53896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6CAD-1896-465D-8C6B-8F4A058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F779-1CAA-45AA-9593-23BBF799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0C02-99C0-4A6D-935E-1F545832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3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8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7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8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7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0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7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6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D2A7-C60C-4877-9831-F5F5E35E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F4C8-733B-474C-878C-7665F2EA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F275-F6DC-433D-BA4D-8765675F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AEBB-D51F-4ADB-A1B6-373B47DF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A1FB-20DB-480B-BABE-AB532CB7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75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3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5574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82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94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072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29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34B2-F338-4AA4-A4C7-AEA3EA2A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9A5D-576B-424E-A0C7-FBBE2A46D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EF9A7-E6B4-446E-888D-53330509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8B24-E3A5-48DA-B61E-AAF16B0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40A4-D4D3-40DB-911E-F77DBA2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F28C-88C5-4F38-A827-16EB45C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2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D10-4BFB-4864-B8F5-F66A019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1E3F-EA3E-4780-9ECD-652225E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E023-06F6-4CE1-9548-6227F0A2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D31A-197A-42E2-A33F-B45FD26F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E6DDA-F91A-4FE0-8D20-CCEEB35E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CA321-1BD3-4F95-8B63-E98373E6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FB34A-33FC-4B7D-8C97-4EBCA608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889B0-5B29-462C-8A8E-FC3CA527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1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4581-4E53-49EE-88E0-C778B1D2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EFC08-3C0F-43A6-A79B-5D85F09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69106-0E80-48F0-ACE1-483EA46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C482-D9C3-47BA-BFBF-684C496F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C46F0-193A-47EF-8DD9-09C4A23D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97E19-4A5F-4677-BBA2-2DD56464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C0892-F160-4F16-B308-3EF546FF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9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C96-AF00-4011-8206-6EFECB9D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A74A-935D-4DF7-A01D-3DE34BA4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508BB-EC48-4785-A293-0A0B8310C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7385E-DCF3-42C2-BBE0-2936FED9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DDD3-85AB-4017-86A6-748AAEBF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BC51-14CA-402E-800B-90CFBDD6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6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FDF-0DE4-4652-B184-78454622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5F79D-F14D-4D8D-92EF-472C8A400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3F008-68A9-4A55-8EDD-2DFDF0F8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9808-496F-4C44-8815-A9C6E7C4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790F-F545-46F8-B4AC-D27615E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E975-BB89-4584-92B8-4DD0882E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7171A-6B33-4F56-BBF8-2F30E39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CE79-911B-4E00-941D-D609D1BA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6463-FB1F-4365-8065-B00678D2F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F6-E118-4E1F-88AF-A772512A59B6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B16-5A37-4BEF-B020-C86B61C7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7F93-89BB-4DE9-8048-22368E35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jpg"/><Relationship Id="rId5" Type="http://schemas.openxmlformats.org/officeDocument/2006/relationships/hyperlink" Target="mailto:agarwalritika08@gmail.com" TargetMode="Externa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agarwalritika08@gmail.com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developer/component-framework/overview" TargetMode="External"/><Relationship Id="rId2" Type="http://schemas.openxmlformats.org/officeDocument/2006/relationships/hyperlink" Target="https://pcf.gallery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itaintboring.com/dynamics-crm/pcf-controls-now-i-have-my-first-pcf-control-too/" TargetMode="External"/><Relationship Id="rId5" Type="http://schemas.openxmlformats.org/officeDocument/2006/relationships/hyperlink" Target="https://www.bythedevs.com/blog" TargetMode="External"/><Relationship Id="rId4" Type="http://schemas.openxmlformats.org/officeDocument/2006/relationships/hyperlink" Target="https://toddbaginski.com/blog/how-to-create-a-powerapps-pcf-contro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PCF and Re-usable controls in Canvas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Ritika Agarwal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" y="743845"/>
            <a:ext cx="6113293" cy="22316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  <a:br>
              <a:rPr lang="en-US" dirty="0">
                <a:solidFill>
                  <a:srgbClr val="732773"/>
                </a:solidFill>
              </a:rPr>
            </a:br>
            <a:endParaRPr lang="en-US" sz="2000" dirty="0">
              <a:solidFill>
                <a:srgbClr val="73277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C3EE7-AB8B-43C4-BE37-68B67A75659D}"/>
              </a:ext>
            </a:extLst>
          </p:cNvPr>
          <p:cNvGrpSpPr/>
          <p:nvPr/>
        </p:nvGrpSpPr>
        <p:grpSpPr>
          <a:xfrm>
            <a:off x="1624586" y="3882525"/>
            <a:ext cx="4016754" cy="1494768"/>
            <a:chOff x="834473" y="3935791"/>
            <a:chExt cx="4016754" cy="1494768"/>
          </a:xfrm>
        </p:grpSpPr>
        <p:pic>
          <p:nvPicPr>
            <p:cNvPr id="4" name="Picture 3" descr="Image result for twitter symbol">
              <a:extLst>
                <a:ext uri="{FF2B5EF4-FFF2-40B4-BE49-F238E27FC236}">
                  <a16:creationId xmlns:a16="http://schemas.microsoft.com/office/drawing/2014/main" id="{E55AAEC0-3084-4975-BF0F-55E1875FA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12" descr="Open envelope">
              <a:extLst>
                <a:ext uri="{FF2B5EF4-FFF2-40B4-BE49-F238E27FC236}">
                  <a16:creationId xmlns:a16="http://schemas.microsoft.com/office/drawing/2014/main" id="{38834AC5-06B2-4AB4-81A6-39AC2C4DD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B5DC03-C559-423E-9976-FDAF9EBE89B6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Agarwal_ritika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agarwalritika08@gmail.com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2C5FFE94-9F8F-47B5-B826-5E8C42FC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53" y="2181877"/>
            <a:ext cx="3401295" cy="3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07C669CC-4E6F-4018-A60A-C3047AD998E7}"/>
              </a:ext>
            </a:extLst>
          </p:cNvPr>
          <p:cNvSpPr txBox="1">
            <a:spLocks/>
          </p:cNvSpPr>
          <p:nvPr/>
        </p:nvSpPr>
        <p:spPr>
          <a:xfrm>
            <a:off x="612637" y="541989"/>
            <a:ext cx="5378450" cy="1884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RITIKA AGARWAL</a:t>
            </a:r>
            <a:endParaRPr kumimoji="0" lang="en-US" sz="66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E247546-5445-422F-AB09-0F0235304788}"/>
              </a:ext>
            </a:extLst>
          </p:cNvPr>
          <p:cNvSpPr txBox="1">
            <a:spLocks/>
          </p:cNvSpPr>
          <p:nvPr/>
        </p:nvSpPr>
        <p:spPr>
          <a:xfrm>
            <a:off x="326680" y="3011254"/>
            <a:ext cx="5378795" cy="284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Specialist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Applied Info Services India Pvt Ltd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B2D2A81-2347-4D3E-93B4-FCFDDE926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85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BD7AEB6-1AD2-40CD-A5D7-86A366C0042D}"/>
              </a:ext>
            </a:extLst>
          </p:cNvPr>
          <p:cNvGrpSpPr/>
          <p:nvPr/>
        </p:nvGrpSpPr>
        <p:grpSpPr>
          <a:xfrm>
            <a:off x="834473" y="3935791"/>
            <a:ext cx="4016754" cy="1494768"/>
            <a:chOff x="834473" y="3935791"/>
            <a:chExt cx="4016754" cy="1494768"/>
          </a:xfrm>
        </p:grpSpPr>
        <p:pic>
          <p:nvPicPr>
            <p:cNvPr id="26" name="Picture 25" descr="Image result for twitter symbol">
              <a:extLst>
                <a:ext uri="{FF2B5EF4-FFF2-40B4-BE49-F238E27FC236}">
                  <a16:creationId xmlns:a16="http://schemas.microsoft.com/office/drawing/2014/main" id="{1AE579FE-E708-435E-BA84-CA8EDA5DC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12" descr="Open envelope">
              <a:extLst>
                <a:ext uri="{FF2B5EF4-FFF2-40B4-BE49-F238E27FC236}">
                  <a16:creationId xmlns:a16="http://schemas.microsoft.com/office/drawing/2014/main" id="{79D6FF16-96E4-465B-A10E-255CE386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895F06-F4D6-431B-A364-2E3A6F64034F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50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@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Agarwal_ritika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  </a:t>
              </a:r>
            </a:p>
            <a:p>
              <a:pPr>
                <a:lnSpc>
                  <a:spcPct val="90000"/>
                </a:lnSpc>
                <a:spcBef>
                  <a:spcPts val="50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  <a:hlinkClick r:id="rId6"/>
                </a:rPr>
                <a:t>agarwalritika08@gmail.com</a:t>
              </a: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>
                <a:lnSpc>
                  <a:spcPct val="90000"/>
                </a:lnSpc>
                <a:spcBef>
                  <a:spcPts val="500"/>
                </a:spcBef>
              </a:pPr>
              <a:endParaRPr lang="en-US" sz="2400" dirty="0">
                <a:solidFill>
                  <a:prstClr val="black"/>
                </a:solidFill>
                <a:latin typeface="Calibri" panose="020F0502020204030204"/>
              </a:endParaRPr>
            </a:p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 and Re-useable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Custom Controls and when to use them?</a:t>
            </a:r>
          </a:p>
          <a:p>
            <a:r>
              <a:rPr lang="en-US" dirty="0"/>
              <a:t>Types of Components</a:t>
            </a:r>
          </a:p>
          <a:p>
            <a:r>
              <a:rPr lang="en-US" dirty="0"/>
              <a:t>Pre-Requisites</a:t>
            </a:r>
          </a:p>
          <a:p>
            <a:r>
              <a:rPr lang="en-US" dirty="0"/>
              <a:t>Getting Started to build your first Low Code No Code Component.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Custom Controls and when to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022"/>
            <a:ext cx="10515600" cy="4071815"/>
          </a:xfrm>
        </p:spPr>
        <p:txBody>
          <a:bodyPr/>
          <a:lstStyle/>
          <a:p>
            <a:r>
              <a:rPr lang="en-US" dirty="0"/>
              <a:t>Create controls from scratch </a:t>
            </a:r>
          </a:p>
          <a:p>
            <a:r>
              <a:rPr lang="en-US" dirty="0"/>
              <a:t>Something that does not exist OOTB</a:t>
            </a:r>
          </a:p>
          <a:p>
            <a:r>
              <a:rPr lang="en-US" dirty="0"/>
              <a:t>Empowers developers &amp; app makers create components for model-driven/ canvas apps &amp; portals.</a:t>
            </a:r>
          </a:p>
          <a:p>
            <a:r>
              <a:rPr lang="en-US" dirty="0"/>
              <a:t>Can be used to:</a:t>
            </a:r>
          </a:p>
          <a:p>
            <a:pPr lvl="1"/>
            <a:r>
              <a:rPr lang="en-US" dirty="0"/>
              <a:t>Overcome Limitations</a:t>
            </a:r>
          </a:p>
          <a:p>
            <a:pPr lvl="1"/>
            <a:r>
              <a:rPr lang="en-US" dirty="0"/>
              <a:t>Have more control on the existing Platform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7224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Types of Components</a:t>
            </a:r>
          </a:p>
        </p:txBody>
      </p:sp>
      <p:cxnSp>
        <p:nvCxnSpPr>
          <p:cNvPr id="76" name="Straight Connector 3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651247"/>
            <a:ext cx="6377769" cy="42428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Canvas Components</a:t>
            </a:r>
          </a:p>
          <a:p>
            <a:pPr marL="0" indent="0">
              <a:buNone/>
            </a:pPr>
            <a:endParaRPr lang="en-US" sz="2400" b="1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b="1" dirty="0"/>
              <a:t>PCF Controls (PowerApps Components Framework)</a:t>
            </a:r>
            <a:endParaRPr lang="en-US" sz="2400" b="1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41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204980"/>
          </a:xfrm>
        </p:spPr>
        <p:txBody>
          <a:bodyPr/>
          <a:lstStyle/>
          <a:p>
            <a:r>
              <a:rPr lang="en-US" dirty="0"/>
              <a:t>Canvas Components</a:t>
            </a:r>
          </a:p>
          <a:p>
            <a:pPr lvl="1"/>
            <a:r>
              <a:rPr lang="en-US" dirty="0"/>
              <a:t>No pre-requisites #</a:t>
            </a:r>
            <a:r>
              <a:rPr lang="en-US" dirty="0" err="1"/>
              <a:t>LowCodeNoCode</a:t>
            </a:r>
            <a:r>
              <a:rPr lang="en-US" dirty="0"/>
              <a:t> at its Best!</a:t>
            </a:r>
          </a:p>
          <a:p>
            <a:endParaRPr lang="en-US" dirty="0"/>
          </a:p>
          <a:p>
            <a:r>
              <a:rPr lang="en-US" dirty="0"/>
              <a:t>PCF Components</a:t>
            </a:r>
          </a:p>
          <a:p>
            <a:pPr lvl="1"/>
            <a:r>
              <a:rPr lang="en-US" dirty="0"/>
              <a:t>Microsoft Organization Account with appropriate Licenses.</a:t>
            </a:r>
          </a:p>
          <a:p>
            <a:pPr lvl="1"/>
            <a:r>
              <a:rPr lang="en-US" dirty="0"/>
              <a:t>Visual Studio IE</a:t>
            </a:r>
          </a:p>
          <a:p>
            <a:pPr lvl="1"/>
            <a:r>
              <a:rPr lang="en-US" dirty="0"/>
              <a:t>Knowledge of Typescript.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to build your first Component.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3983038"/>
          </a:xfrm>
        </p:spPr>
        <p:txBody>
          <a:bodyPr/>
          <a:lstStyle/>
          <a:p>
            <a:r>
              <a:rPr lang="en-US" dirty="0"/>
              <a:t>Microsoft Documentation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IN" dirty="0">
                <a:hlinkClick r:id="rId2"/>
              </a:rPr>
              <a:t>https://pcf.gallery/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https://docs.microsoft.com/en-us/powerapps/developer/component-framework/overview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https://toddbaginski.com/blog/how-to-create-a-powerapps-pcf-control/</a:t>
            </a:r>
            <a:endParaRPr lang="en-IN" dirty="0"/>
          </a:p>
          <a:p>
            <a:pPr lvl="1"/>
            <a:r>
              <a:rPr lang="en-IN" dirty="0">
                <a:hlinkClick r:id="rId5"/>
              </a:rPr>
              <a:t>https://www.bythedevs.com/blog</a:t>
            </a:r>
            <a:endParaRPr lang="en-IN" dirty="0"/>
          </a:p>
          <a:p>
            <a:pPr lvl="1"/>
            <a:r>
              <a:rPr lang="en-IN" dirty="0">
                <a:hlinkClick r:id="rId6"/>
              </a:rPr>
              <a:t>https://www.itaintboring.com/dynamics-crm/pcf-controls-now-i-have-my-first-pcf-control-too/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this in Action</a:t>
            </a:r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251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1_Office Theme</vt:lpstr>
      <vt:lpstr>PowerPoint Presentation</vt:lpstr>
      <vt:lpstr>PowerPoint Presentation</vt:lpstr>
      <vt:lpstr>PCF and Re-useable controls</vt:lpstr>
      <vt:lpstr>What are Custom Controls and when to use them?</vt:lpstr>
      <vt:lpstr>Types of Components</vt:lpstr>
      <vt:lpstr>Pre-Requisites</vt:lpstr>
      <vt:lpstr>Getting Started to build your first Component.</vt:lpstr>
      <vt:lpstr>Let’s see this in Action</vt:lpstr>
      <vt:lpstr>Any Questions?</vt:lpstr>
      <vt:lpstr>Please fill out the survey!  &amp; Win Swags!!</vt:lpstr>
      <vt:lpstr>Thank You For Attending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Ritika</dc:creator>
  <cp:lastModifiedBy>Agarwal, Ritika</cp:lastModifiedBy>
  <cp:revision>8</cp:revision>
  <dcterms:created xsi:type="dcterms:W3CDTF">2020-02-11T09:28:38Z</dcterms:created>
  <dcterms:modified xsi:type="dcterms:W3CDTF">2020-02-14T18:50:23Z</dcterms:modified>
</cp:coreProperties>
</file>