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sldIdLst>
    <p:sldId id="279" r:id="rId3"/>
    <p:sldId id="289" r:id="rId4"/>
    <p:sldId id="282" r:id="rId5"/>
    <p:sldId id="288" r:id="rId6"/>
    <p:sldId id="283" r:id="rId7"/>
    <p:sldId id="285" r:id="rId8"/>
    <p:sldId id="270" r:id="rId9"/>
    <p:sldId id="286" r:id="rId10"/>
    <p:sldId id="287" r:id="rId11"/>
    <p:sldId id="271" r:id="rId12"/>
    <p:sldId id="28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9DE-5107-4CC8-A467-7B04A3F8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9863-CBFB-44B8-B7DA-A4E8032A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2767-3515-4268-8555-B27434E6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DD3A-FD42-4255-8F0C-40110F92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46A60-7144-4814-841C-6E924037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7BD5-A7F2-40AE-841E-8D6923F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71B5-4F41-4996-87C6-F946B6B62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883C-FFBB-413E-B3D1-5438F8BC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7823-DC77-47C4-A026-6E7BF895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6E64-0271-40F2-BCC7-E90B6F6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7C208-D617-4A31-9671-396C931F7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0DF4B-5A60-4633-8C94-6B0D0AF7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2EA97-DE12-4AC7-A1F1-0BC5D2F5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D8D17-0C2D-4F4A-ADAF-E43CF836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40B3-86A0-43FE-8BE0-3E1F4560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8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77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5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9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1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1534375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386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47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6DF0-FE41-419B-8C2B-307AB988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B92-FC59-43D6-9A80-E0F2834F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FE73-432D-48A4-87D5-FF529AF9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84A67-98DD-4FB0-975F-0E401014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3F04C-586E-418A-B73C-B28C5663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30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96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75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14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18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13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0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3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30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2405-E961-4639-9FA1-12558E03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FE0F-F8AD-48D7-B36F-72665435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1234-A3CE-4702-91EC-21A57649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6B54-FCC5-404E-9753-FD89529E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4DFE-2CB2-453F-A952-7A5B52D6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97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19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65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73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92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070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39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C9C1-60A6-47AC-8F06-35209A84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9713-0418-4234-9835-52F8E8788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0C153-4077-4D9B-BFB7-36B43159F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542EB-9068-4E9B-8C56-FB7930BB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73998-F029-4F47-B5E6-05B1BDBC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8986-E49D-42D3-9DE4-765C21C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6A46-76EA-4242-8C83-F422F214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1229-CC26-447C-9D8F-9EA7E179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14FB-25DF-49F0-8B52-271B6D6A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4E81F-7025-42BB-B2CE-A3CE5DB43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53B27-161F-4832-8BEC-E006924C5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CB92-DAE3-4753-932A-215BC74C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A76C-B705-4463-9F68-ECC23C5B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8FA4-AA49-4454-B435-7028ABCE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D57A-B3A2-4115-B868-1F532928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4C0E-4DDD-4FFA-96BB-196AF750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41806-7F3B-4BFC-94C5-981C9350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20FA7-B906-4204-9AC0-2937C2A7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4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CD853-EF20-4B73-B0D0-FA34BC15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37C29-86FE-45F4-AE63-D07FB707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F408-2F9D-4972-903E-B160925C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C2EA-7E5A-4E7C-A983-81C72025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A9D4-F2B6-46C1-9DFF-04B1DEE8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DD575-E553-4CD8-B912-47D05CE8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EC364-0C2E-4C84-9D0D-F68C9F9D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63E00-3BAC-402D-98FF-38D4E8A7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38799-B0E2-4AC2-8A52-9B7E51B4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2832-D233-4E34-84F1-F7555580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7C145-7ADC-405A-8807-ECA9A0BD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47CEE-DF23-40BA-8B73-E26524463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A85E1-87FC-4D6A-BADD-7AB4F1CB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89E01-B9A4-4115-90B9-3B8E690C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03A1-083C-4437-B974-C4E4A94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A6B0C-433E-4B3E-B3EE-D5E0EBCC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B13B-DEB0-4404-91E9-4F875FEC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3C2C-1542-48C4-899F-929FA061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CF94-6572-47C6-A1B2-57A86B1C6652}" type="datetimeFigureOut">
              <a:rPr lang="en-IN" smtClean="0"/>
              <a:t>14-02-2020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D29C6-6DDA-4963-BB5E-CF0A3A19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966A-4B82-465E-8890-4D72B6D5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853F1-525C-4564-92DE-3593668FA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jpg"/><Relationship Id="rId5" Type="http://schemas.openxmlformats.org/officeDocument/2006/relationships/hyperlink" Target="mailto:agarwalritika08@gmail.com" TargetMode="Externa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agarwalritika08@gmail.com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apps/maker/portals/liquid/liquid-objects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PowerApps Portals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Ritika Agarwal</a:t>
            </a:r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/>
                <a:ea typeface="+mn-ea"/>
                <a:cs typeface="+mn-cs"/>
                <a:hlinkClick r:id="rId3"/>
              </a:rPr>
              <a:t>https://www.powerplatformbootcamp.com/survey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" y="743845"/>
            <a:ext cx="6113293" cy="22316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  <a:br>
              <a:rPr lang="en-US" dirty="0">
                <a:solidFill>
                  <a:srgbClr val="732773"/>
                </a:solidFill>
              </a:rPr>
            </a:br>
            <a:endParaRPr lang="en-US" sz="2000" dirty="0">
              <a:solidFill>
                <a:srgbClr val="73277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FC3EE7-AB8B-43C4-BE37-68B67A75659D}"/>
              </a:ext>
            </a:extLst>
          </p:cNvPr>
          <p:cNvGrpSpPr/>
          <p:nvPr/>
        </p:nvGrpSpPr>
        <p:grpSpPr>
          <a:xfrm>
            <a:off x="1624586" y="3882525"/>
            <a:ext cx="4016754" cy="1494768"/>
            <a:chOff x="834473" y="3935791"/>
            <a:chExt cx="4016754" cy="1494768"/>
          </a:xfrm>
        </p:grpSpPr>
        <p:pic>
          <p:nvPicPr>
            <p:cNvPr id="4" name="Picture 3" descr="Image result for twitter symbol">
              <a:extLst>
                <a:ext uri="{FF2B5EF4-FFF2-40B4-BE49-F238E27FC236}">
                  <a16:creationId xmlns:a16="http://schemas.microsoft.com/office/drawing/2014/main" id="{E55AAEC0-3084-4975-BF0F-55E1875FA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12" descr="Open envelope">
              <a:extLst>
                <a:ext uri="{FF2B5EF4-FFF2-40B4-BE49-F238E27FC236}">
                  <a16:creationId xmlns:a16="http://schemas.microsoft.com/office/drawing/2014/main" id="{38834AC5-06B2-4AB4-81A6-39AC2C4DD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B5DC03-C559-423E-9976-FDAF9EBE89B6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Agarwal_ritika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agarwalritika08@gmail.com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lose up of a blue background&#10;&#10;Description automatically generated">
            <a:extLst>
              <a:ext uri="{FF2B5EF4-FFF2-40B4-BE49-F238E27FC236}">
                <a16:creationId xmlns:a16="http://schemas.microsoft.com/office/drawing/2014/main" id="{2C5FFE94-9F8F-47B5-B826-5E8C42FC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53" y="2181877"/>
            <a:ext cx="3401295" cy="340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07C669CC-4E6F-4018-A60A-C3047AD998E7}"/>
              </a:ext>
            </a:extLst>
          </p:cNvPr>
          <p:cNvSpPr txBox="1">
            <a:spLocks/>
          </p:cNvSpPr>
          <p:nvPr/>
        </p:nvSpPr>
        <p:spPr>
          <a:xfrm>
            <a:off x="612637" y="541989"/>
            <a:ext cx="5378450" cy="18843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RITIKA AGARWAL</a:t>
            </a:r>
            <a:endParaRPr kumimoji="0" lang="en-US" sz="66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E247546-5445-422F-AB09-0F0235304788}"/>
              </a:ext>
            </a:extLst>
          </p:cNvPr>
          <p:cNvSpPr txBox="1">
            <a:spLocks/>
          </p:cNvSpPr>
          <p:nvPr/>
        </p:nvSpPr>
        <p:spPr>
          <a:xfrm>
            <a:off x="326680" y="3011254"/>
            <a:ext cx="5378795" cy="284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Specialist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Applied Info Services India Pvt Ltd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B2D2A81-2347-4D3E-93B4-FCFDDE926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85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BD7AEB6-1AD2-40CD-A5D7-86A366C0042D}"/>
              </a:ext>
            </a:extLst>
          </p:cNvPr>
          <p:cNvGrpSpPr/>
          <p:nvPr/>
        </p:nvGrpSpPr>
        <p:grpSpPr>
          <a:xfrm>
            <a:off x="834473" y="3935791"/>
            <a:ext cx="4016754" cy="1494768"/>
            <a:chOff x="834473" y="3935791"/>
            <a:chExt cx="4016754" cy="1494768"/>
          </a:xfrm>
        </p:grpSpPr>
        <p:pic>
          <p:nvPicPr>
            <p:cNvPr id="26" name="Picture 25" descr="Image result for twitter symbol">
              <a:extLst>
                <a:ext uri="{FF2B5EF4-FFF2-40B4-BE49-F238E27FC236}">
                  <a16:creationId xmlns:a16="http://schemas.microsoft.com/office/drawing/2014/main" id="{1AE579FE-E708-435E-BA84-CA8EDA5DC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3" y="4042523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Graphic 12" descr="Open envelope">
              <a:extLst>
                <a:ext uri="{FF2B5EF4-FFF2-40B4-BE49-F238E27FC236}">
                  <a16:creationId xmlns:a16="http://schemas.microsoft.com/office/drawing/2014/main" id="{79D6FF16-96E4-465B-A10E-255CE386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73" y="4431648"/>
              <a:ext cx="228600" cy="2286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895F06-F4D6-431B-A364-2E3A6F64034F}"/>
                </a:ext>
              </a:extLst>
            </p:cNvPr>
            <p:cNvSpPr txBox="1"/>
            <p:nvPr/>
          </p:nvSpPr>
          <p:spPr>
            <a:xfrm>
              <a:off x="1180927" y="3935791"/>
              <a:ext cx="3670300" cy="1494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@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Agarwal_ritika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agarwalritika08@gmail.com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05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Apps Portals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Liquid Programming Language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Export Portal Configuration Data</a:t>
            </a:r>
          </a:p>
          <a:p>
            <a:r>
              <a:rPr lang="en-US" dirty="0"/>
              <a:t>XRM Toolbox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33F-FCB5-4118-A97F-63181F9B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29" y="223289"/>
            <a:ext cx="10515600" cy="1030042"/>
          </a:xfrm>
        </p:spPr>
        <p:txBody>
          <a:bodyPr/>
          <a:lstStyle/>
          <a:p>
            <a:r>
              <a:rPr lang="en-IN" dirty="0"/>
              <a:t>#</a:t>
            </a:r>
            <a:r>
              <a:rPr lang="en-IN" dirty="0" err="1"/>
              <a:t>PowerAppsPortals</a:t>
            </a:r>
            <a:endParaRPr lang="en-IN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F4E1195-74A4-4917-9150-CC67F49E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1" y="1702754"/>
            <a:ext cx="7410511" cy="40173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9E4DFA-148D-4397-864D-A8709C9885A8}"/>
              </a:ext>
            </a:extLst>
          </p:cNvPr>
          <p:cNvSpPr txBox="1"/>
          <p:nvPr/>
        </p:nvSpPr>
        <p:spPr>
          <a:xfrm>
            <a:off x="2627791" y="6627168"/>
            <a:ext cx="9564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Image Source: https://pwrappscdn.azureedge.net/cvt-ed95f8434eef695a4f438461f963027685838e038a8126f54adf82f3e45cf9d5/images/page/powerapps-portals/panel03/panel03_2x.png</a:t>
            </a:r>
          </a:p>
        </p:txBody>
      </p:sp>
    </p:spTree>
    <p:extLst>
      <p:ext uri="{BB962C8B-B14F-4D97-AF65-F5344CB8AC3E}">
        <p14:creationId xmlns:p14="http://schemas.microsoft.com/office/powerpoint/2010/main" val="9739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Apps Portals: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4160591"/>
          </a:xfrm>
        </p:spPr>
        <p:txBody>
          <a:bodyPr/>
          <a:lstStyle/>
          <a:p>
            <a:r>
              <a:rPr lang="en-US" dirty="0"/>
              <a:t>External-Facing Websites</a:t>
            </a:r>
          </a:p>
          <a:p>
            <a:r>
              <a:rPr lang="en-US" dirty="0"/>
              <a:t>CRUD operations on data in CDS</a:t>
            </a:r>
          </a:p>
          <a:p>
            <a:r>
              <a:rPr lang="en-US" dirty="0"/>
              <a:t>Entity Permissions</a:t>
            </a:r>
          </a:p>
          <a:p>
            <a:r>
              <a:rPr lang="en-US" dirty="0"/>
              <a:t>Anonymous Access</a:t>
            </a:r>
          </a:p>
          <a:p>
            <a:r>
              <a:rPr lang="en-US" dirty="0"/>
              <a:t>Reusable Web Templates</a:t>
            </a:r>
          </a:p>
          <a:p>
            <a:r>
              <a:rPr lang="en-US" dirty="0"/>
              <a:t>Extend the capability with HTML and </a:t>
            </a:r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4160591"/>
          </a:xfrm>
        </p:spPr>
        <p:txBody>
          <a:bodyPr/>
          <a:lstStyle/>
          <a:p>
            <a:r>
              <a:rPr lang="en-US" dirty="0"/>
              <a:t>Open-Source template language integrated into Portals</a:t>
            </a:r>
          </a:p>
          <a:p>
            <a:r>
              <a:rPr lang="en-US" dirty="0"/>
              <a:t>Scripts that fetch data from database </a:t>
            </a:r>
          </a:p>
          <a:p>
            <a:r>
              <a:rPr lang="en-IN" dirty="0"/>
              <a:t>Output Dynamic data as HTML content on the Webpages.</a:t>
            </a:r>
          </a:p>
          <a:p>
            <a:r>
              <a:rPr lang="en-IN" dirty="0"/>
              <a:t>Reference: </a:t>
            </a:r>
            <a:r>
              <a:rPr lang="en-IN" dirty="0">
                <a:hlinkClick r:id="rId2"/>
              </a:rPr>
              <a:t>https://docs.microsoft.com/en-us/powerapps/maker/portals/liquid/liquid-objects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this in Action</a:t>
            </a:r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Portal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46"/>
            <a:ext cx="10515600" cy="7546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Export CDS configuration from source to target Environment.</a:t>
            </a:r>
          </a:p>
        </p:txBody>
      </p:sp>
      <p:pic>
        <p:nvPicPr>
          <p:cNvPr id="1026" name="Picture 2" descr="Image result for common data service logo">
            <a:extLst>
              <a:ext uri="{FF2B5EF4-FFF2-40B4-BE49-F238E27FC236}">
                <a16:creationId xmlns:a16="http://schemas.microsoft.com/office/drawing/2014/main" id="{8FB7E7BC-BFAD-4D45-9B02-AA86FFAE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983" y="2569993"/>
            <a:ext cx="2250582" cy="22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ommon data service logo">
            <a:extLst>
              <a:ext uri="{FF2B5EF4-FFF2-40B4-BE49-F238E27FC236}">
                <a16:creationId xmlns:a16="http://schemas.microsoft.com/office/drawing/2014/main" id="{068D7002-F635-450A-9B33-29D51511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938" y="2569993"/>
            <a:ext cx="2250582" cy="22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20855-47EE-477A-95A9-724B1BD2E03A}"/>
              </a:ext>
            </a:extLst>
          </p:cNvPr>
          <p:cNvSpPr txBox="1"/>
          <p:nvPr/>
        </p:nvSpPr>
        <p:spPr>
          <a:xfrm>
            <a:off x="1463983" y="5070915"/>
            <a:ext cx="225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 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4EAC4-7DEC-42F9-B4EE-1A3804F0A3DE}"/>
              </a:ext>
            </a:extLst>
          </p:cNvPr>
          <p:cNvSpPr txBox="1"/>
          <p:nvPr/>
        </p:nvSpPr>
        <p:spPr>
          <a:xfrm>
            <a:off x="8203614" y="5070915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 Environment</a:t>
            </a:r>
          </a:p>
        </p:txBody>
      </p:sp>
      <p:pic>
        <p:nvPicPr>
          <p:cNvPr id="1028" name="Picture 4" descr="Image result for microsoft dynamics crm">
            <a:extLst>
              <a:ext uri="{FF2B5EF4-FFF2-40B4-BE49-F238E27FC236}">
                <a16:creationId xmlns:a16="http://schemas.microsoft.com/office/drawing/2014/main" id="{80F39B9B-3A60-4A01-A1D4-A58AC749D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2" t="10291" r="75561" b="7689"/>
          <a:stretch/>
        </p:blipFill>
        <p:spPr bwMode="auto">
          <a:xfrm>
            <a:off x="5001759" y="2909667"/>
            <a:ext cx="1597981" cy="156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F30570-9A41-4F49-BAED-9BFDA4B4BDF0}"/>
              </a:ext>
            </a:extLst>
          </p:cNvPr>
          <p:cNvSpPr txBox="1"/>
          <p:nvPr/>
        </p:nvSpPr>
        <p:spPr>
          <a:xfrm>
            <a:off x="4759438" y="4560423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CRM Configuration</a:t>
            </a:r>
          </a:p>
          <a:p>
            <a:pPr algn="ctr"/>
            <a:r>
              <a:rPr lang="en-IN" dirty="0"/>
              <a:t>Manager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1329FA-805E-4671-B163-0C4BDFE96B83}"/>
              </a:ext>
            </a:extLst>
          </p:cNvPr>
          <p:cNvSpPr/>
          <p:nvPr/>
        </p:nvSpPr>
        <p:spPr>
          <a:xfrm>
            <a:off x="3885830" y="3690902"/>
            <a:ext cx="825623" cy="2574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F10DB7-3C40-4119-BB96-C9F9DC732AEF}"/>
              </a:ext>
            </a:extLst>
          </p:cNvPr>
          <p:cNvSpPr/>
          <p:nvPr/>
        </p:nvSpPr>
        <p:spPr>
          <a:xfrm>
            <a:off x="6823229" y="3690902"/>
            <a:ext cx="825623" cy="25745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04130-BC14-4465-8723-635D3E590FF7}"/>
              </a:ext>
            </a:extLst>
          </p:cNvPr>
          <p:cNvSpPr txBox="1"/>
          <p:nvPr/>
        </p:nvSpPr>
        <p:spPr>
          <a:xfrm>
            <a:off x="2299317" y="6613420"/>
            <a:ext cx="9892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Image Source: https://wpintegrate.com/wp-content/uploads/2018/02/CommonDataModel.jpg | https://uncommonsolutions.com/wp-content/uploads/2018/12/Microsoft-Dynamics-CRM-logo.png</a:t>
            </a:r>
          </a:p>
        </p:txBody>
      </p:sp>
    </p:spTree>
    <p:extLst>
      <p:ext uri="{BB962C8B-B14F-4D97-AF65-F5344CB8AC3E}">
        <p14:creationId xmlns:p14="http://schemas.microsoft.com/office/powerpoint/2010/main" val="271100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XRM </a:t>
            </a:r>
            <a:r>
              <a:rPr lang="en-US" dirty="0" err="1"/>
              <a:t>ToolBox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7"/>
            <a:ext cx="10515600" cy="3666478"/>
          </a:xfrm>
        </p:spPr>
        <p:txBody>
          <a:bodyPr>
            <a:normAutofit/>
          </a:bodyPr>
          <a:lstStyle/>
          <a:p>
            <a:r>
              <a:rPr lang="en-US" dirty="0"/>
              <a:t>Portal Code Editor</a:t>
            </a:r>
          </a:p>
          <a:p>
            <a:r>
              <a:rPr lang="en-US" dirty="0"/>
              <a:t>Portal Records Mover </a:t>
            </a:r>
          </a:p>
        </p:txBody>
      </p:sp>
      <p:pic>
        <p:nvPicPr>
          <p:cNvPr id="2050" name="Picture 2" descr="Image result for xrmtoolbox">
            <a:extLst>
              <a:ext uri="{FF2B5EF4-FFF2-40B4-BE49-F238E27FC236}">
                <a16:creationId xmlns:a16="http://schemas.microsoft.com/office/drawing/2014/main" id="{B8AF80FE-3040-4A12-B15E-A5A66D188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45" y="108011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D9A49A-1221-4D73-A87B-AAA1FF1A4697}"/>
              </a:ext>
            </a:extLst>
          </p:cNvPr>
          <p:cNvSpPr txBox="1"/>
          <p:nvPr/>
        </p:nvSpPr>
        <p:spPr>
          <a:xfrm>
            <a:off x="7759083" y="6613419"/>
            <a:ext cx="4432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Image Source: https://avatars1.githubusercontent.com/u/10774317?s=400&amp;v=4</a:t>
            </a:r>
          </a:p>
        </p:txBody>
      </p:sp>
    </p:spTree>
    <p:extLst>
      <p:ext uri="{BB962C8B-B14F-4D97-AF65-F5344CB8AC3E}">
        <p14:creationId xmlns:p14="http://schemas.microsoft.com/office/powerpoint/2010/main" val="26436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255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1_Office Theme</vt:lpstr>
      <vt:lpstr>PowerPoint Presentation</vt:lpstr>
      <vt:lpstr>PowerPoint Presentation</vt:lpstr>
      <vt:lpstr>Power Apps Portals</vt:lpstr>
      <vt:lpstr>#PowerAppsPortals</vt:lpstr>
      <vt:lpstr>Power Apps Portals: Overview</vt:lpstr>
      <vt:lpstr>Liquid Programming Language</vt:lpstr>
      <vt:lpstr>Let’s see this in Action</vt:lpstr>
      <vt:lpstr>Export Portal Configuration</vt:lpstr>
      <vt:lpstr>XRM ToolBox</vt:lpstr>
      <vt:lpstr>Any Questions?</vt:lpstr>
      <vt:lpstr>Please fill out the survey!  &amp; Win Swags!!</vt:lpstr>
      <vt:lpstr>Thank You For Attending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Ritika</dc:creator>
  <cp:lastModifiedBy>Agarwal, Ritika</cp:lastModifiedBy>
  <cp:revision>12</cp:revision>
  <dcterms:created xsi:type="dcterms:W3CDTF">2020-02-12T08:20:14Z</dcterms:created>
  <dcterms:modified xsi:type="dcterms:W3CDTF">2020-02-14T18:50:25Z</dcterms:modified>
</cp:coreProperties>
</file>