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sldIdLst>
    <p:sldId id="279" r:id="rId5"/>
    <p:sldId id="267" r:id="rId6"/>
    <p:sldId id="268" r:id="rId7"/>
    <p:sldId id="273" r:id="rId8"/>
    <p:sldId id="269" r:id="rId9"/>
    <p:sldId id="285" r:id="rId10"/>
    <p:sldId id="270" r:id="rId11"/>
    <p:sldId id="283" r:id="rId12"/>
    <p:sldId id="281" r:id="rId13"/>
    <p:sldId id="287" r:id="rId14"/>
    <p:sldId id="284" r:id="rId15"/>
    <p:sldId id="282" r:id="rId16"/>
    <p:sldId id="274" r:id="rId17"/>
    <p:sldId id="286" r:id="rId18"/>
    <p:sldId id="271" r:id="rId19"/>
    <p:sldId id="280" r:id="rId20"/>
    <p:sldId id="27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BFE8"/>
    <a:srgbClr val="CE88CB"/>
    <a:srgbClr val="B99DB7"/>
    <a:srgbClr val="7327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EBFE38-D848-465F-BAE5-B435CAAE26D0}" v="40" dt="2020-02-15T05:41:34.1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7" d="100"/>
          <a:sy n="97" d="100"/>
        </p:scale>
        <p:origin x="68" y="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tish Reddy" userId="b923964a50fcd792" providerId="LiveId" clId="{62EBFE38-D848-465F-BAE5-B435CAAE26D0}"/>
    <pc:docChg chg="undo custSel addSld delSld modSld sldOrd">
      <pc:chgData name="Satish Reddy" userId="b923964a50fcd792" providerId="LiveId" clId="{62EBFE38-D848-465F-BAE5-B435CAAE26D0}" dt="2020-02-18T12:30:12.153" v="1134" actId="2696"/>
      <pc:docMkLst>
        <pc:docMk/>
      </pc:docMkLst>
      <pc:sldChg chg="del modTransition">
        <pc:chgData name="Satish Reddy" userId="b923964a50fcd792" providerId="LiveId" clId="{62EBFE38-D848-465F-BAE5-B435CAAE26D0}" dt="2020-02-13T15:12:50.717" v="946" actId="2696"/>
        <pc:sldMkLst>
          <pc:docMk/>
          <pc:sldMk cId="4190038073" sldId="257"/>
        </pc:sldMkLst>
      </pc:sldChg>
      <pc:sldChg chg="del modTransition">
        <pc:chgData name="Satish Reddy" userId="b923964a50fcd792" providerId="LiveId" clId="{62EBFE38-D848-465F-BAE5-B435CAAE26D0}" dt="2020-02-13T15:12:50.734" v="947" actId="2696"/>
        <pc:sldMkLst>
          <pc:docMk/>
          <pc:sldMk cId="2874655121" sldId="258"/>
        </pc:sldMkLst>
      </pc:sldChg>
      <pc:sldChg chg="del modTransition">
        <pc:chgData name="Satish Reddy" userId="b923964a50fcd792" providerId="LiveId" clId="{62EBFE38-D848-465F-BAE5-B435CAAE26D0}" dt="2020-02-13T15:12:50.753" v="948" actId="2696"/>
        <pc:sldMkLst>
          <pc:docMk/>
          <pc:sldMk cId="1824699096" sldId="259"/>
        </pc:sldMkLst>
      </pc:sldChg>
      <pc:sldChg chg="del modTransition">
        <pc:chgData name="Satish Reddy" userId="b923964a50fcd792" providerId="LiveId" clId="{62EBFE38-D848-465F-BAE5-B435CAAE26D0}" dt="2020-02-13T15:12:50.839" v="949" actId="2696"/>
        <pc:sldMkLst>
          <pc:docMk/>
          <pc:sldMk cId="925070507" sldId="260"/>
        </pc:sldMkLst>
      </pc:sldChg>
      <pc:sldChg chg="del modTransition">
        <pc:chgData name="Satish Reddy" userId="b923964a50fcd792" providerId="LiveId" clId="{62EBFE38-D848-465F-BAE5-B435CAAE26D0}" dt="2020-02-13T15:12:50.917" v="951" actId="2696"/>
        <pc:sldMkLst>
          <pc:docMk/>
          <pc:sldMk cId="1350603520" sldId="263"/>
        </pc:sldMkLst>
      </pc:sldChg>
      <pc:sldChg chg="del modTransition">
        <pc:chgData name="Satish Reddy" userId="b923964a50fcd792" providerId="LiveId" clId="{62EBFE38-D848-465F-BAE5-B435CAAE26D0}" dt="2020-02-13T15:12:50.930" v="952" actId="2696"/>
        <pc:sldMkLst>
          <pc:docMk/>
          <pc:sldMk cId="3053017488" sldId="264"/>
        </pc:sldMkLst>
      </pc:sldChg>
      <pc:sldChg chg="del modTransition">
        <pc:chgData name="Satish Reddy" userId="b923964a50fcd792" providerId="LiveId" clId="{62EBFE38-D848-465F-BAE5-B435CAAE26D0}" dt="2020-02-13T15:12:50.952" v="953" actId="2696"/>
        <pc:sldMkLst>
          <pc:docMk/>
          <pc:sldMk cId="2490613779" sldId="265"/>
        </pc:sldMkLst>
      </pc:sldChg>
      <pc:sldChg chg="del modTransition">
        <pc:chgData name="Satish Reddy" userId="b923964a50fcd792" providerId="LiveId" clId="{62EBFE38-D848-465F-BAE5-B435CAAE26D0}" dt="2020-02-13T15:12:50.961" v="954" actId="2696"/>
        <pc:sldMkLst>
          <pc:docMk/>
          <pc:sldMk cId="609340055" sldId="266"/>
        </pc:sldMkLst>
      </pc:sldChg>
      <pc:sldChg chg="addSp delSp modSp">
        <pc:chgData name="Satish Reddy" userId="b923964a50fcd792" providerId="LiveId" clId="{62EBFE38-D848-465F-BAE5-B435CAAE26D0}" dt="2020-02-15T05:37:22.287" v="1127" actId="14100"/>
        <pc:sldMkLst>
          <pc:docMk/>
          <pc:sldMk cId="4109933052" sldId="268"/>
        </pc:sldMkLst>
        <pc:spChg chg="add del mod">
          <ac:chgData name="Satish Reddy" userId="b923964a50fcd792" providerId="LiveId" clId="{62EBFE38-D848-465F-BAE5-B435CAAE26D0}" dt="2020-02-11T11:56:46.013" v="441" actId="931"/>
          <ac:spMkLst>
            <pc:docMk/>
            <pc:sldMk cId="4109933052" sldId="268"/>
            <ac:spMk id="2" creationId="{B54FC1EB-6480-4DEA-9584-5027C582F9DD}"/>
          </ac:spMkLst>
        </pc:spChg>
        <pc:spChg chg="mod">
          <ac:chgData name="Satish Reddy" userId="b923964a50fcd792" providerId="LiveId" clId="{62EBFE38-D848-465F-BAE5-B435CAAE26D0}" dt="2020-02-11T11:55:49.144" v="432" actId="20577"/>
          <ac:spMkLst>
            <pc:docMk/>
            <pc:sldMk cId="4109933052" sldId="268"/>
            <ac:spMk id="3" creationId="{07445AD1-60A9-47D1-8895-904B44052751}"/>
          </ac:spMkLst>
        </pc:spChg>
        <pc:spChg chg="mod">
          <ac:chgData name="Satish Reddy" userId="b923964a50fcd792" providerId="LiveId" clId="{62EBFE38-D848-465F-BAE5-B435CAAE26D0}" dt="2020-02-15T05:37:22.287" v="1127" actId="14100"/>
          <ac:spMkLst>
            <pc:docMk/>
            <pc:sldMk cId="4109933052" sldId="268"/>
            <ac:spMk id="4" creationId="{34D9DD78-EDDE-4039-B50F-483E7A91165C}"/>
          </ac:spMkLst>
        </pc:spChg>
        <pc:picChg chg="add del mod">
          <ac:chgData name="Satish Reddy" userId="b923964a50fcd792" providerId="LiveId" clId="{62EBFE38-D848-465F-BAE5-B435CAAE26D0}" dt="2020-02-11T11:56:40.093" v="440" actId="931"/>
          <ac:picMkLst>
            <pc:docMk/>
            <pc:sldMk cId="4109933052" sldId="268"/>
            <ac:picMk id="6" creationId="{6CF55B52-EAF2-4769-A399-A6218F7155F6}"/>
          </ac:picMkLst>
        </pc:picChg>
        <pc:picChg chg="add del mod">
          <ac:chgData name="Satish Reddy" userId="b923964a50fcd792" providerId="LiveId" clId="{62EBFE38-D848-465F-BAE5-B435CAAE26D0}" dt="2020-02-15T05:37:16.539" v="1126"/>
          <ac:picMkLst>
            <pc:docMk/>
            <pc:sldMk cId="4109933052" sldId="268"/>
            <ac:picMk id="8" creationId="{73C8F4ED-5DFC-4EF0-933F-BB93EE4843AE}"/>
          </ac:picMkLst>
        </pc:picChg>
      </pc:sldChg>
      <pc:sldChg chg="modSp ord">
        <pc:chgData name="Satish Reddy" userId="b923964a50fcd792" providerId="LiveId" clId="{62EBFE38-D848-465F-BAE5-B435CAAE26D0}" dt="2020-02-13T15:02:30.527" v="705" actId="20577"/>
        <pc:sldMkLst>
          <pc:docMk/>
          <pc:sldMk cId="2767642892" sldId="269"/>
        </pc:sldMkLst>
        <pc:spChg chg="mod">
          <ac:chgData name="Satish Reddy" userId="b923964a50fcd792" providerId="LiveId" clId="{62EBFE38-D848-465F-BAE5-B435CAAE26D0}" dt="2020-02-13T15:02:30.527" v="705" actId="20577"/>
          <ac:spMkLst>
            <pc:docMk/>
            <pc:sldMk cId="2767642892" sldId="269"/>
            <ac:spMk id="2" creationId="{794D0EC6-F4E1-4C75-B230-2C38DA40A650}"/>
          </ac:spMkLst>
        </pc:spChg>
      </pc:sldChg>
      <pc:sldChg chg="addSp delSp modSp">
        <pc:chgData name="Satish Reddy" userId="b923964a50fcd792" providerId="LiveId" clId="{62EBFE38-D848-465F-BAE5-B435CAAE26D0}" dt="2020-02-14T06:19:49.972" v="1060" actId="1076"/>
        <pc:sldMkLst>
          <pc:docMk/>
          <pc:sldMk cId="4167471142" sldId="270"/>
        </pc:sldMkLst>
        <pc:spChg chg="mod">
          <ac:chgData name="Satish Reddy" userId="b923964a50fcd792" providerId="LiveId" clId="{62EBFE38-D848-465F-BAE5-B435CAAE26D0}" dt="2020-02-14T06:19:37.775" v="1056" actId="27636"/>
          <ac:spMkLst>
            <pc:docMk/>
            <pc:sldMk cId="4167471142" sldId="270"/>
            <ac:spMk id="2" creationId="{D646A02F-24FC-48E1-BE47-9A32ACA85890}"/>
          </ac:spMkLst>
        </pc:spChg>
        <pc:spChg chg="add mod">
          <ac:chgData name="Satish Reddy" userId="b923964a50fcd792" providerId="LiveId" clId="{62EBFE38-D848-465F-BAE5-B435CAAE26D0}" dt="2020-02-14T06:17:12.778" v="1052" actId="14100"/>
          <ac:spMkLst>
            <pc:docMk/>
            <pc:sldMk cId="4167471142" sldId="270"/>
            <ac:spMk id="3" creationId="{C6DEF282-1948-4C0E-8E06-58CD74A059C3}"/>
          </ac:spMkLst>
        </pc:spChg>
        <pc:spChg chg="add del mod">
          <ac:chgData name="Satish Reddy" userId="b923964a50fcd792" providerId="LiveId" clId="{62EBFE38-D848-465F-BAE5-B435CAAE26D0}" dt="2020-02-14T06:17:16.592" v="1053" actId="478"/>
          <ac:spMkLst>
            <pc:docMk/>
            <pc:sldMk cId="4167471142" sldId="270"/>
            <ac:spMk id="4" creationId="{C79B4F60-F94A-413C-8948-149A7AF66459}"/>
          </ac:spMkLst>
        </pc:spChg>
        <pc:picChg chg="add mod">
          <ac:chgData name="Satish Reddy" userId="b923964a50fcd792" providerId="LiveId" clId="{62EBFE38-D848-465F-BAE5-B435CAAE26D0}" dt="2020-02-14T06:19:49.972" v="1060" actId="1076"/>
          <ac:picMkLst>
            <pc:docMk/>
            <pc:sldMk cId="4167471142" sldId="270"/>
            <ac:picMk id="5" creationId="{65D6C205-DC40-423E-88EF-7E1C521F37BF}"/>
          </ac:picMkLst>
        </pc:picChg>
      </pc:sldChg>
      <pc:sldChg chg="modSp">
        <pc:chgData name="Satish Reddy" userId="b923964a50fcd792" providerId="LiveId" clId="{62EBFE38-D848-465F-BAE5-B435CAAE26D0}" dt="2020-02-13T15:06:37.669" v="904" actId="20577"/>
        <pc:sldMkLst>
          <pc:docMk/>
          <pc:sldMk cId="3250433280" sldId="273"/>
        </pc:sldMkLst>
        <pc:spChg chg="mod">
          <ac:chgData name="Satish Reddy" userId="b923964a50fcd792" providerId="LiveId" clId="{62EBFE38-D848-465F-BAE5-B435CAAE26D0}" dt="2020-02-13T15:06:37.669" v="904" actId="20577"/>
          <ac:spMkLst>
            <pc:docMk/>
            <pc:sldMk cId="3250433280" sldId="273"/>
            <ac:spMk id="3" creationId="{2B258DCE-7C48-4DD8-AE50-AF69CD5ACED3}"/>
          </ac:spMkLst>
        </pc:spChg>
      </pc:sldChg>
      <pc:sldChg chg="del">
        <pc:chgData name="Satish Reddy" userId="b923964a50fcd792" providerId="LiveId" clId="{62EBFE38-D848-465F-BAE5-B435CAAE26D0}" dt="2020-02-13T15:04:46.747" v="771" actId="2696"/>
        <pc:sldMkLst>
          <pc:docMk/>
          <pc:sldMk cId="2395435843" sldId="274"/>
        </pc:sldMkLst>
      </pc:sldChg>
      <pc:sldChg chg="modSp add">
        <pc:chgData name="Satish Reddy" userId="b923964a50fcd792" providerId="LiveId" clId="{62EBFE38-D848-465F-BAE5-B435CAAE26D0}" dt="2020-02-13T15:05:06.857" v="824" actId="313"/>
        <pc:sldMkLst>
          <pc:docMk/>
          <pc:sldMk cId="2686667073" sldId="274"/>
        </pc:sldMkLst>
        <pc:spChg chg="mod">
          <ac:chgData name="Satish Reddy" userId="b923964a50fcd792" providerId="LiveId" clId="{62EBFE38-D848-465F-BAE5-B435CAAE26D0}" dt="2020-02-13T15:05:06.857" v="824" actId="313"/>
          <ac:spMkLst>
            <pc:docMk/>
            <pc:sldMk cId="2686667073" sldId="274"/>
            <ac:spMk id="2" creationId="{B1CEE9F9-7DA5-46BE-8FD3-98FC7600B400}"/>
          </ac:spMkLst>
        </pc:spChg>
      </pc:sldChg>
      <pc:sldChg chg="del">
        <pc:chgData name="Satish Reddy" userId="b923964a50fcd792" providerId="LiveId" clId="{62EBFE38-D848-465F-BAE5-B435CAAE26D0}" dt="2020-02-13T15:03:24.052" v="768" actId="2696"/>
        <pc:sldMkLst>
          <pc:docMk/>
          <pc:sldMk cId="509808768" sldId="275"/>
        </pc:sldMkLst>
      </pc:sldChg>
      <pc:sldChg chg="del modTransition">
        <pc:chgData name="Satish Reddy" userId="b923964a50fcd792" providerId="LiveId" clId="{62EBFE38-D848-465F-BAE5-B435CAAE26D0}" dt="2020-02-13T15:12:50.858" v="950" actId="2696"/>
        <pc:sldMkLst>
          <pc:docMk/>
          <pc:sldMk cId="3739153404" sldId="276"/>
        </pc:sldMkLst>
      </pc:sldChg>
      <pc:sldChg chg="del">
        <pc:chgData name="Satish Reddy" userId="b923964a50fcd792" providerId="LiveId" clId="{62EBFE38-D848-465F-BAE5-B435CAAE26D0}" dt="2020-02-18T12:30:12.153" v="1134" actId="2696"/>
        <pc:sldMkLst>
          <pc:docMk/>
          <pc:sldMk cId="261767539" sldId="277"/>
        </pc:sldMkLst>
      </pc:sldChg>
      <pc:sldChg chg="modSp">
        <pc:chgData name="Satish Reddy" userId="b923964a50fcd792" providerId="LiveId" clId="{62EBFE38-D848-465F-BAE5-B435CAAE26D0}" dt="2020-02-11T11:19:09.070" v="1" actId="20577"/>
        <pc:sldMkLst>
          <pc:docMk/>
          <pc:sldMk cId="700155352" sldId="279"/>
        </pc:sldMkLst>
        <pc:spChg chg="mod">
          <ac:chgData name="Satish Reddy" userId="b923964a50fcd792" providerId="LiveId" clId="{62EBFE38-D848-465F-BAE5-B435CAAE26D0}" dt="2020-02-11T11:19:09.070" v="1" actId="20577"/>
          <ac:spMkLst>
            <pc:docMk/>
            <pc:sldMk cId="700155352" sldId="279"/>
            <ac:spMk id="2" creationId="{63F46416-4FE7-4296-B3AA-5796DC59695B}"/>
          </ac:spMkLst>
        </pc:spChg>
      </pc:sldChg>
      <pc:sldChg chg="addSp modSp add">
        <pc:chgData name="Satish Reddy" userId="b923964a50fcd792" providerId="LiveId" clId="{62EBFE38-D848-465F-BAE5-B435CAAE26D0}" dt="2020-02-15T05:41:10.170" v="1130"/>
        <pc:sldMkLst>
          <pc:docMk/>
          <pc:sldMk cId="1990047847" sldId="281"/>
        </pc:sldMkLst>
        <pc:spChg chg="mod">
          <ac:chgData name="Satish Reddy" userId="b923964a50fcd792" providerId="LiveId" clId="{62EBFE38-D848-465F-BAE5-B435CAAE26D0}" dt="2020-02-13T15:11:53.763" v="945" actId="1076"/>
          <ac:spMkLst>
            <pc:docMk/>
            <pc:sldMk cId="1990047847" sldId="281"/>
            <ac:spMk id="2" creationId="{B66438A9-C119-4A33-8013-07D0A87788E5}"/>
          </ac:spMkLst>
        </pc:spChg>
        <pc:picChg chg="add">
          <ac:chgData name="Satish Reddy" userId="b923964a50fcd792" providerId="LiveId" clId="{62EBFE38-D848-465F-BAE5-B435CAAE26D0}" dt="2020-02-15T05:41:10.170" v="1130"/>
          <ac:picMkLst>
            <pc:docMk/>
            <pc:sldMk cId="1990047847" sldId="281"/>
            <ac:picMk id="3" creationId="{21249E6A-4599-409E-ACF5-ACF456A466B1}"/>
          </ac:picMkLst>
        </pc:picChg>
      </pc:sldChg>
      <pc:sldChg chg="addSp modSp add">
        <pc:chgData name="Satish Reddy" userId="b923964a50fcd792" providerId="LiveId" clId="{62EBFE38-D848-465F-BAE5-B435CAAE26D0}" dt="2020-02-14T06:28:17.819" v="1125" actId="20577"/>
        <pc:sldMkLst>
          <pc:docMk/>
          <pc:sldMk cId="3850712867" sldId="282"/>
        </pc:sldMkLst>
        <pc:spChg chg="mod">
          <ac:chgData name="Satish Reddy" userId="b923964a50fcd792" providerId="LiveId" clId="{62EBFE38-D848-465F-BAE5-B435CAAE26D0}" dt="2020-02-14T06:28:17.819" v="1125" actId="20577"/>
          <ac:spMkLst>
            <pc:docMk/>
            <pc:sldMk cId="3850712867" sldId="282"/>
            <ac:spMk id="2" creationId="{B66438A9-C119-4A33-8013-07D0A87788E5}"/>
          </ac:spMkLst>
        </pc:spChg>
        <pc:spChg chg="add mod">
          <ac:chgData name="Satish Reddy" userId="b923964a50fcd792" providerId="LiveId" clId="{62EBFE38-D848-465F-BAE5-B435CAAE26D0}" dt="2020-02-14T06:27:59.637" v="1106" actId="20577"/>
          <ac:spMkLst>
            <pc:docMk/>
            <pc:sldMk cId="3850712867" sldId="282"/>
            <ac:spMk id="3" creationId="{BB8F19C7-8691-411F-9825-D5C9FDFB9A7E}"/>
          </ac:spMkLst>
        </pc:spChg>
      </pc:sldChg>
      <pc:sldChg chg="addSp delSp modSp add">
        <pc:chgData name="Satish Reddy" userId="b923964a50fcd792" providerId="LiveId" clId="{62EBFE38-D848-465F-BAE5-B435CAAE26D0}" dt="2020-02-15T05:41:06.861" v="1129"/>
        <pc:sldMkLst>
          <pc:docMk/>
          <pc:sldMk cId="1576536158" sldId="283"/>
        </pc:sldMkLst>
        <pc:spChg chg="mod">
          <ac:chgData name="Satish Reddy" userId="b923964a50fcd792" providerId="LiveId" clId="{62EBFE38-D848-465F-BAE5-B435CAAE26D0}" dt="2020-02-13T15:09:42.056" v="936" actId="1076"/>
          <ac:spMkLst>
            <pc:docMk/>
            <pc:sldMk cId="1576536158" sldId="283"/>
            <ac:spMk id="2" creationId="{D646A02F-24FC-48E1-BE47-9A32ACA85890}"/>
          </ac:spMkLst>
        </pc:spChg>
        <pc:spChg chg="add del mod">
          <ac:chgData name="Satish Reddy" userId="b923964a50fcd792" providerId="LiveId" clId="{62EBFE38-D848-465F-BAE5-B435CAAE26D0}" dt="2020-02-13T15:09:24.829" v="932"/>
          <ac:spMkLst>
            <pc:docMk/>
            <pc:sldMk cId="1576536158" sldId="283"/>
            <ac:spMk id="3" creationId="{66CA55A5-E4FC-4377-965D-3A3348B0FAE5}"/>
          </ac:spMkLst>
        </pc:spChg>
        <pc:picChg chg="add del">
          <ac:chgData name="Satish Reddy" userId="b923964a50fcd792" providerId="LiveId" clId="{62EBFE38-D848-465F-BAE5-B435CAAE26D0}" dt="2020-02-15T05:41:06.861" v="1129"/>
          <ac:picMkLst>
            <pc:docMk/>
            <pc:sldMk cId="1576536158" sldId="283"/>
            <ac:picMk id="3" creationId="{28CC46E6-78B2-4086-BB3D-14E5918925E9}"/>
          </ac:picMkLst>
        </pc:picChg>
        <pc:picChg chg="add mod">
          <ac:chgData name="Satish Reddy" userId="b923964a50fcd792" providerId="LiveId" clId="{62EBFE38-D848-465F-BAE5-B435CAAE26D0}" dt="2020-02-13T15:10:08.732" v="939" actId="14100"/>
          <ac:picMkLst>
            <pc:docMk/>
            <pc:sldMk cId="1576536158" sldId="283"/>
            <ac:picMk id="4" creationId="{96389AAA-A32D-44F3-B347-A39D5FC49165}"/>
          </ac:picMkLst>
        </pc:picChg>
      </pc:sldChg>
      <pc:sldChg chg="add">
        <pc:chgData name="Satish Reddy" userId="b923964a50fcd792" providerId="LiveId" clId="{62EBFE38-D848-465F-BAE5-B435CAAE26D0}" dt="2020-02-13T15:11:46.698" v="940"/>
        <pc:sldMkLst>
          <pc:docMk/>
          <pc:sldMk cId="166089568" sldId="284"/>
        </pc:sldMkLst>
      </pc:sldChg>
      <pc:sldChg chg="add ord">
        <pc:chgData name="Satish Reddy" userId="b923964a50fcd792" providerId="LiveId" clId="{62EBFE38-D848-465F-BAE5-B435CAAE26D0}" dt="2020-02-14T06:20:00.833" v="1061"/>
        <pc:sldMkLst>
          <pc:docMk/>
          <pc:sldMk cId="3205291539" sldId="285"/>
        </pc:sldMkLst>
      </pc:sldChg>
      <pc:sldChg chg="modSp add">
        <pc:chgData name="Satish Reddy" userId="b923964a50fcd792" providerId="LiveId" clId="{62EBFE38-D848-465F-BAE5-B435CAAE26D0}" dt="2020-02-14T06:23:58.211" v="1069"/>
        <pc:sldMkLst>
          <pc:docMk/>
          <pc:sldMk cId="1574437137" sldId="286"/>
        </pc:sldMkLst>
        <pc:spChg chg="mod">
          <ac:chgData name="Satish Reddy" userId="b923964a50fcd792" providerId="LiveId" clId="{62EBFE38-D848-465F-BAE5-B435CAAE26D0}" dt="2020-02-14T06:23:56.081" v="1068" actId="20577"/>
          <ac:spMkLst>
            <pc:docMk/>
            <pc:sldMk cId="1574437137" sldId="286"/>
            <ac:spMk id="2" creationId="{B1CEE9F9-7DA5-46BE-8FD3-98FC7600B400}"/>
          </ac:spMkLst>
        </pc:spChg>
        <pc:spChg chg="mod">
          <ac:chgData name="Satish Reddy" userId="b923964a50fcd792" providerId="LiveId" clId="{62EBFE38-D848-465F-BAE5-B435CAAE26D0}" dt="2020-02-14T06:23:58.211" v="1069"/>
          <ac:spMkLst>
            <pc:docMk/>
            <pc:sldMk cId="1574437137" sldId="286"/>
            <ac:spMk id="3" creationId="{87541EC9-263C-4672-B5CC-D58181D9EC46}"/>
          </ac:spMkLst>
        </pc:spChg>
      </pc:sldChg>
      <pc:sldChg chg="addSp delSp add">
        <pc:chgData name="Satish Reddy" userId="b923964a50fcd792" providerId="LiveId" clId="{62EBFE38-D848-465F-BAE5-B435CAAE26D0}" dt="2020-02-15T05:41:34.188" v="1133"/>
        <pc:sldMkLst>
          <pc:docMk/>
          <pc:sldMk cId="2939701264" sldId="287"/>
        </pc:sldMkLst>
        <pc:picChg chg="del">
          <ac:chgData name="Satish Reddy" userId="b923964a50fcd792" providerId="LiveId" clId="{62EBFE38-D848-465F-BAE5-B435CAAE26D0}" dt="2020-02-15T05:41:23.490" v="1132" actId="478"/>
          <ac:picMkLst>
            <pc:docMk/>
            <pc:sldMk cId="2939701264" sldId="287"/>
            <ac:picMk id="3" creationId="{21249E6A-4599-409E-ACF5-ACF456A466B1}"/>
          </ac:picMkLst>
        </pc:picChg>
        <pc:picChg chg="add">
          <ac:chgData name="Satish Reddy" userId="b923964a50fcd792" providerId="LiveId" clId="{62EBFE38-D848-465F-BAE5-B435CAAE26D0}" dt="2020-02-15T05:41:34.188" v="1133"/>
          <ac:picMkLst>
            <pc:docMk/>
            <pc:sldMk cId="2939701264" sldId="287"/>
            <ac:picMk id="4" creationId="{71E4D1BC-8DF3-4A39-99A3-46FC57F3351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8EF238-771A-4086-BC2A-86F3ACCCAA59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F038A7-6744-4992-B939-454D2EA54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01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oup of people standing in front of a building&#10;&#10;Description automatically generated" hidden="1">
            <a:extLst>
              <a:ext uri="{FF2B5EF4-FFF2-40B4-BE49-F238E27FC236}">
                <a16:creationId xmlns:a16="http://schemas.microsoft.com/office/drawing/2014/main" id="{F37540D8-E678-45CA-921D-B3A8344E29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68" b="5467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706EEDE7-E2AE-4320-9EEF-CD4FCA16EB3A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636569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hidden="1">
            <a:extLst>
              <a:ext uri="{FF2B5EF4-FFF2-40B4-BE49-F238E27FC236}">
                <a16:creationId xmlns:a16="http://schemas.microsoft.com/office/drawing/2014/main" id="{3C95FA0E-DA9D-49C8-A7D0-F5992555FC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6" b="1042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BE28663E-807B-4A31-96DA-CF7E37F0A850}"/>
              </a:ext>
            </a:extLst>
          </p:cNvPr>
          <p:cNvSpPr/>
          <p:nvPr userDrawn="1"/>
        </p:nvSpPr>
        <p:spPr>
          <a:xfrm>
            <a:off x="0" y="-2"/>
            <a:ext cx="12192000" cy="2167501"/>
          </a:xfrm>
          <a:prstGeom prst="rect">
            <a:avLst/>
          </a:prstGeom>
          <a:solidFill>
            <a:srgbClr val="80B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hidden="1">
            <a:extLst>
              <a:ext uri="{FF2B5EF4-FFF2-40B4-BE49-F238E27FC236}">
                <a16:creationId xmlns:a16="http://schemas.microsoft.com/office/drawing/2014/main" id="{6CA386EF-6C63-4600-9DCC-05D3A8C9689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29" y="224150"/>
            <a:ext cx="8770735" cy="1757510"/>
          </a:xfrm>
          <a:prstGeom prst="rect">
            <a:avLst/>
          </a:prstGeom>
        </p:spPr>
      </p:pic>
      <p:grpSp>
        <p:nvGrpSpPr>
          <p:cNvPr id="7" name="Group 6" hidden="1">
            <a:extLst>
              <a:ext uri="{FF2B5EF4-FFF2-40B4-BE49-F238E27FC236}">
                <a16:creationId xmlns:a16="http://schemas.microsoft.com/office/drawing/2014/main" id="{F4C785E6-0684-4C2C-A62E-3AA4A71E6302}"/>
              </a:ext>
            </a:extLst>
          </p:cNvPr>
          <p:cNvGrpSpPr/>
          <p:nvPr userDrawn="1"/>
        </p:nvGrpSpPr>
        <p:grpSpPr>
          <a:xfrm>
            <a:off x="1057444" y="2676620"/>
            <a:ext cx="5059209" cy="3732490"/>
            <a:chOff x="786925" y="2676620"/>
            <a:chExt cx="5059209" cy="373249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2414543-9432-44E2-9FA5-B547089E2024}"/>
                </a:ext>
              </a:extLst>
            </p:cNvPr>
            <p:cNvSpPr txBox="1"/>
            <p:nvPr/>
          </p:nvSpPr>
          <p:spPr>
            <a:xfrm>
              <a:off x="834655" y="2676620"/>
              <a:ext cx="3827722" cy="11079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7200" dirty="0">
                  <a:solidFill>
                    <a:schemeClr val="bg1"/>
                  </a:solidFill>
                  <a:latin typeface="Klavika Medium Condensed" panose="020B0506040000020004" pitchFamily="34" charset="0"/>
                </a:rPr>
                <a:t>FUEL YOUR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2629E54-BF38-4D1B-BBA8-D75D34FC7189}"/>
                </a:ext>
              </a:extLst>
            </p:cNvPr>
            <p:cNvSpPr txBox="1"/>
            <p:nvPr/>
          </p:nvSpPr>
          <p:spPr>
            <a:xfrm>
              <a:off x="824022" y="3371580"/>
              <a:ext cx="4072271" cy="11079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7200" dirty="0">
                  <a:solidFill>
                    <a:schemeClr val="bg1"/>
                  </a:solidFill>
                  <a:latin typeface="Klavika Medium Condensed" panose="020B0506040000020004" pitchFamily="34" charset="0"/>
                </a:rPr>
                <a:t>KNOWLEDGE.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011A884-0246-4C4E-A89C-8E64CF774187}"/>
                </a:ext>
              </a:extLst>
            </p:cNvPr>
            <p:cNvSpPr txBox="1"/>
            <p:nvPr/>
          </p:nvSpPr>
          <p:spPr>
            <a:xfrm>
              <a:off x="1773863" y="4293736"/>
              <a:ext cx="4072271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4800" dirty="0">
                  <a:solidFill>
                    <a:srgbClr val="80BD42"/>
                  </a:solidFill>
                  <a:latin typeface="Klavika Medium Condensed" panose="020B0506040000020004" pitchFamily="34" charset="0"/>
                </a:rPr>
                <a:t>NETWORK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F7DAE3-9B54-49FF-BFB2-8BD274411E77}"/>
                </a:ext>
              </a:extLst>
            </p:cNvPr>
            <p:cNvSpPr txBox="1"/>
            <p:nvPr/>
          </p:nvSpPr>
          <p:spPr>
            <a:xfrm>
              <a:off x="1773863" y="4982091"/>
              <a:ext cx="4033282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4800" dirty="0">
                  <a:solidFill>
                    <a:srgbClr val="80BD42"/>
                  </a:solidFill>
                  <a:latin typeface="Klavika Medium Condensed" panose="020B0506040000020004" pitchFamily="34" charset="0"/>
                </a:rPr>
                <a:t>LEARN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90AB586-DECE-4B35-8852-57D971E60A89}"/>
                </a:ext>
              </a:extLst>
            </p:cNvPr>
            <p:cNvSpPr txBox="1"/>
            <p:nvPr/>
          </p:nvSpPr>
          <p:spPr>
            <a:xfrm>
              <a:off x="1773863" y="5670446"/>
              <a:ext cx="4072271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4800" dirty="0">
                  <a:solidFill>
                    <a:srgbClr val="80BD42"/>
                  </a:solidFill>
                  <a:latin typeface="Klavika Medium Condensed" panose="020B0506040000020004" pitchFamily="34" charset="0"/>
                </a:rPr>
                <a:t>DISCOVER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510A84E-C31A-4A9B-888A-F5C5484A7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2" y="4375330"/>
              <a:ext cx="767299" cy="57547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081299F-18C1-483C-8494-92516E8781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2" y="5063685"/>
              <a:ext cx="767299" cy="57547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4B13D88-9D3E-4B9D-874E-A1C864D7505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925" y="5752040"/>
              <a:ext cx="767299" cy="575475"/>
            </a:xfrm>
            <a:prstGeom prst="rect">
              <a:avLst/>
            </a:prstGeom>
          </p:spPr>
        </p:pic>
      </p:grpSp>
      <p:sp>
        <p:nvSpPr>
          <p:cNvPr id="16" name="TextBox 15" hidden="1">
            <a:extLst>
              <a:ext uri="{FF2B5EF4-FFF2-40B4-BE49-F238E27FC236}">
                <a16:creationId xmlns:a16="http://schemas.microsoft.com/office/drawing/2014/main" id="{13083FC1-9A73-433C-A8A0-05A9066326C2}"/>
              </a:ext>
            </a:extLst>
          </p:cNvPr>
          <p:cNvSpPr txBox="1"/>
          <p:nvPr userDrawn="1"/>
        </p:nvSpPr>
        <p:spPr>
          <a:xfrm>
            <a:off x="7169071" y="5732000"/>
            <a:ext cx="41783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400" dirty="0">
                <a:solidFill>
                  <a:srgbClr val="80BD42"/>
                </a:solidFill>
                <a:latin typeface="Klavika Medium Condensed" panose="020B0506040000020004" pitchFamily="34" charset="0"/>
              </a:rPr>
              <a:t>CollaborateCanada.com</a:t>
            </a:r>
          </a:p>
        </p:txBody>
      </p:sp>
      <p:pic>
        <p:nvPicPr>
          <p:cNvPr id="18" name="Picture 2" descr="https://www.powerplatformbootcamp.com/LogoBootCamp.png">
            <a:extLst>
              <a:ext uri="{FF2B5EF4-FFF2-40B4-BE49-F238E27FC236}">
                <a16:creationId xmlns:a16="http://schemas.microsoft.com/office/drawing/2014/main" id="{49CE73A1-CB84-4214-9644-4CC4810F21A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8016" y="729383"/>
            <a:ext cx="4018093" cy="4185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EEA76F2-F0CC-42E3-AAAA-81E15E5E098F}"/>
              </a:ext>
            </a:extLst>
          </p:cNvPr>
          <p:cNvSpPr txBox="1"/>
          <p:nvPr userDrawn="1"/>
        </p:nvSpPr>
        <p:spPr>
          <a:xfrm>
            <a:off x="1262116" y="3501506"/>
            <a:ext cx="4075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Organized Globally, Held Locally</a:t>
            </a:r>
          </a:p>
          <a:p>
            <a:endParaRPr lang="en-CA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A7ACE8-2EDC-4CE4-A116-71BD3F72B8E4}"/>
              </a:ext>
            </a:extLst>
          </p:cNvPr>
          <p:cNvSpPr/>
          <p:nvPr userDrawn="1"/>
        </p:nvSpPr>
        <p:spPr>
          <a:xfrm>
            <a:off x="0" y="6115049"/>
            <a:ext cx="12192000" cy="742950"/>
          </a:xfrm>
          <a:prstGeom prst="rect">
            <a:avLst/>
          </a:prstGeom>
          <a:solidFill>
            <a:srgbClr val="732773"/>
          </a:solidFill>
          <a:ln w="0">
            <a:solidFill>
              <a:srgbClr val="7327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8CBE2F8-688E-4E15-A63A-A21372CB97DE}"/>
              </a:ext>
            </a:extLst>
          </p:cNvPr>
          <p:cNvSpPr/>
          <p:nvPr userDrawn="1"/>
        </p:nvSpPr>
        <p:spPr>
          <a:xfrm>
            <a:off x="0" y="6125418"/>
            <a:ext cx="12192000" cy="742950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solidFill>
              <a:srgbClr val="1383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7E3A139-4B6D-40D1-875C-E3230F6F1A10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278" y="6215055"/>
            <a:ext cx="615498" cy="61549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E4494E8-A4CB-4DFA-B726-D555D5A4C570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674" y="6215055"/>
            <a:ext cx="2476414" cy="57783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10C1B66-81DE-464D-A273-247863A8CA54}"/>
              </a:ext>
            </a:extLst>
          </p:cNvPr>
          <p:cNvCxnSpPr>
            <a:cxnSpLocks/>
          </p:cNvCxnSpPr>
          <p:nvPr userDrawn="1"/>
        </p:nvCxnSpPr>
        <p:spPr>
          <a:xfrm>
            <a:off x="1325918" y="3429000"/>
            <a:ext cx="4509243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B063B49C-3F0B-443B-A64C-02A32C1CEFD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9988" y="4191245"/>
            <a:ext cx="4907676" cy="1228838"/>
          </a:xfrm>
        </p:spPr>
        <p:txBody>
          <a:bodyPr/>
          <a:lstStyle>
            <a:lvl1pPr marL="0" indent="0">
              <a:buNone/>
              <a:defRPr/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&lt;Session Title&gt;</a:t>
            </a:r>
          </a:p>
          <a:p>
            <a:pPr lvl="4"/>
            <a:endParaRPr lang="en-CA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0D1A4E00-B549-4F9D-B792-E1C49880AD9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69988" y="5597053"/>
            <a:ext cx="4512773" cy="397947"/>
          </a:xfrm>
        </p:spPr>
        <p:txBody>
          <a:bodyPr/>
          <a:lstStyle>
            <a:lvl1pPr marL="0" indent="0">
              <a:buNone/>
              <a:defRPr/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&lt;Speaker Name&gt;</a:t>
            </a:r>
          </a:p>
          <a:p>
            <a:pPr lvl="4"/>
            <a:endParaRPr lang="en-CA" dirty="0"/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DD9DA512-9A23-4124-A4EE-B885F5CD5F67}"/>
              </a:ext>
            </a:extLst>
          </p:cNvPr>
          <p:cNvSpPr txBox="1">
            <a:spLocks/>
          </p:cNvSpPr>
          <p:nvPr userDrawn="1"/>
        </p:nvSpPr>
        <p:spPr>
          <a:xfrm>
            <a:off x="1262116" y="931785"/>
            <a:ext cx="4176713" cy="2381250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100">
                <a:latin typeface="Gill Sans MT" panose="020B0502020104020203" pitchFamily="34" charset="0"/>
              </a:rPr>
              <a:t>GLOBAL POWER PLATFORM BOOTCAMP</a:t>
            </a:r>
            <a:endParaRPr lang="en-US" sz="41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4678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Slide Whit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A3E356C-87B5-43AA-98B0-26F9D0EC9D5C}"/>
              </a:ext>
            </a:extLst>
          </p:cNvPr>
          <p:cNvSpPr txBox="1"/>
          <p:nvPr userDrawn="1"/>
        </p:nvSpPr>
        <p:spPr>
          <a:xfrm>
            <a:off x="6658495" y="6031165"/>
            <a:ext cx="4550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 dirty="0">
                <a:solidFill>
                  <a:srgbClr val="73277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F4B0BDC-EAC5-431F-B768-594D5BF108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1158793"/>
          </a:xfrm>
        </p:spPr>
        <p:txBody>
          <a:bodyPr>
            <a:norm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Demo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9C0411-68F8-4F23-BC93-1E6359A9D4E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49" y="5654104"/>
            <a:ext cx="787840" cy="81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0776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Gre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24C5121-7410-4246-ADA3-6B8E3DB79483}"/>
              </a:ext>
            </a:extLst>
          </p:cNvPr>
          <p:cNvSpPr txBox="1"/>
          <p:nvPr userDrawn="1"/>
        </p:nvSpPr>
        <p:spPr>
          <a:xfrm>
            <a:off x="7204364" y="6031165"/>
            <a:ext cx="4004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  <a:p>
            <a:pPr algn="r"/>
            <a:endParaRPr lang="en-US" sz="1800" b="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46B731E-1E68-48AC-AD62-BD5154F504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084172"/>
            <a:ext cx="9859116" cy="1158793"/>
          </a:xfrm>
        </p:spPr>
        <p:txBody>
          <a:bodyPr>
            <a:normAutofit/>
          </a:bodyPr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D5CEC6-1B23-4E59-AC43-39BED0A6E8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850609"/>
            <a:ext cx="794605" cy="82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0557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Green">
    <p:bg>
      <p:bgPr>
        <a:solidFill>
          <a:srgbClr val="7327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27D3CDB-9FD6-4043-877D-0A148B11EB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005B1F-8328-4164-B84C-D9FD9044644F}"/>
              </a:ext>
            </a:extLst>
          </p:cNvPr>
          <p:cNvSpPr txBox="1"/>
          <p:nvPr userDrawn="1"/>
        </p:nvSpPr>
        <p:spPr>
          <a:xfrm>
            <a:off x="7305964" y="6031165"/>
            <a:ext cx="3902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 kern="1200" dirty="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#</a:t>
            </a:r>
            <a:r>
              <a:rPr lang="en-US" sz="1800" b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GlobalPowerPlatformBootcamp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2EF1976-2234-4FC6-8DF8-26E5DE7F2C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084172"/>
            <a:ext cx="9859116" cy="1158793"/>
          </a:xfrm>
        </p:spPr>
        <p:txBody>
          <a:bodyPr>
            <a:normAutofit/>
          </a:bodyPr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97D3723-192A-45FD-92A6-BD882320522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66" y="5748461"/>
            <a:ext cx="891175" cy="92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560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Whit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A3E356C-87B5-43AA-98B0-26F9D0EC9D5C}"/>
              </a:ext>
            </a:extLst>
          </p:cNvPr>
          <p:cNvSpPr txBox="1"/>
          <p:nvPr userDrawn="1"/>
        </p:nvSpPr>
        <p:spPr>
          <a:xfrm>
            <a:off x="7139709" y="6031165"/>
            <a:ext cx="406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 dirty="0">
                <a:solidFill>
                  <a:srgbClr val="73277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55414FB-73FB-4664-AD39-50F684DD06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084172"/>
            <a:ext cx="9859116" cy="1158793"/>
          </a:xfrm>
        </p:spPr>
        <p:txBody>
          <a:bodyPr>
            <a:normAutofit/>
          </a:bodyPr>
          <a:lstStyle>
            <a:lvl1pPr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CCAE16-32AF-43AB-9D83-1803218120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49" y="5654104"/>
            <a:ext cx="787840" cy="81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7160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Gre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A174B03-5E73-4C92-BE12-44F39CF5B33B}"/>
              </a:ext>
            </a:extLst>
          </p:cNvPr>
          <p:cNvSpPr txBox="1"/>
          <p:nvPr userDrawn="1"/>
        </p:nvSpPr>
        <p:spPr>
          <a:xfrm>
            <a:off x="7509164" y="6031165"/>
            <a:ext cx="3699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  <a:p>
            <a:pPr algn="r"/>
            <a:endParaRPr lang="en-US" sz="1800" b="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99F7E7-200B-4FE6-B177-A595909042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939" y="5773641"/>
            <a:ext cx="787840" cy="81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5694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Green">
    <p:bg>
      <p:bgPr>
        <a:solidFill>
          <a:srgbClr val="7327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FE6090F-FCC2-4008-B7D7-B941F1AAF876}"/>
              </a:ext>
            </a:extLst>
          </p:cNvPr>
          <p:cNvSpPr txBox="1"/>
          <p:nvPr userDrawn="1"/>
        </p:nvSpPr>
        <p:spPr>
          <a:xfrm>
            <a:off x="7490691" y="6031165"/>
            <a:ext cx="371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A311F9-8807-4BBA-ABD4-C56914F38D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939" y="5773641"/>
            <a:ext cx="787840" cy="81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3179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Whit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24335F-25E6-4167-85DC-DC215C1B501B}"/>
              </a:ext>
            </a:extLst>
          </p:cNvPr>
          <p:cNvSpPr txBox="1"/>
          <p:nvPr userDrawn="1"/>
        </p:nvSpPr>
        <p:spPr>
          <a:xfrm>
            <a:off x="7093527" y="6031165"/>
            <a:ext cx="4115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dirty="0">
                <a:solidFill>
                  <a:srgbClr val="73277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52F5AF-BB47-4EF2-A5D9-E6531350F9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49" y="5654104"/>
            <a:ext cx="787840" cy="81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094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object&#10;&#10;Description generated with very high confidence" hidden="1">
            <a:extLst>
              <a:ext uri="{FF2B5EF4-FFF2-40B4-BE49-F238E27FC236}">
                <a16:creationId xmlns:a16="http://schemas.microsoft.com/office/drawing/2014/main" id="{C47C373B-006A-4A1D-9787-B7B16330A1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82" y="1774208"/>
            <a:ext cx="10534436" cy="21119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C1D505-2A1E-494E-8EEC-964158FEDE1D}"/>
              </a:ext>
            </a:extLst>
          </p:cNvPr>
          <p:cNvSpPr txBox="1"/>
          <p:nvPr userDrawn="1"/>
        </p:nvSpPr>
        <p:spPr>
          <a:xfrm>
            <a:off x="7509164" y="6031165"/>
            <a:ext cx="3699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  <a:p>
            <a:pPr algn="r"/>
            <a:endParaRPr lang="en-US" sz="1800" b="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FDCB3BA-C1CF-4228-9771-2E3D34BFEE4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939" y="5773641"/>
            <a:ext cx="787840" cy="81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2990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838200" y="1373872"/>
            <a:ext cx="10515600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193410"/>
            <a:ext cx="12192001" cy="664591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+mn-lt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4813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veloper Code Layou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38199" y="1437954"/>
            <a:ext cx="10515601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599585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624AC-2475-4C3E-82C6-30652F898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882A1-7DE2-4318-B486-44ECA4D53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6C4BA-C2F2-4885-B757-0CBD1E36A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3049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889F2-0649-473B-BB80-13C1E8A4F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6C75D-7657-4260-BF7B-BF3B971B0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1179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495AB5-0591-4D60-895E-D3D1EED9E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74182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94555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BCCB-2C8B-48A3-929E-8770963C3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E89DFA-D552-4217-97C2-F431D717AD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0A4BB6-3529-4BCD-96D2-81C43546C9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88780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CFCCD-58CB-4AD3-B61B-80AD43C64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24D7FF-354C-48AC-87CC-349EA4892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19231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DBE494-0A75-4F85-BA08-6BEBB2D4F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78C279-7945-4BEB-8746-D75962CADC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804546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group of people standing in front of a building&#10;&#10;Description automatically generated">
            <a:extLst>
              <a:ext uri="{FF2B5EF4-FFF2-40B4-BE49-F238E27FC236}">
                <a16:creationId xmlns:a16="http://schemas.microsoft.com/office/drawing/2014/main" id="{6E3B8B4D-AF82-4148-89AE-74900FF973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68" b="5467"/>
          <a:stretch/>
        </p:blipFill>
        <p:spPr>
          <a:xfrm>
            <a:off x="-11176" y="1"/>
            <a:ext cx="12192000" cy="68580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F6ED04B-7F4C-4F07-A517-AFDEDDC76C07}"/>
              </a:ext>
            </a:extLst>
          </p:cNvPr>
          <p:cNvSpPr/>
          <p:nvPr userDrawn="1"/>
        </p:nvSpPr>
        <p:spPr>
          <a:xfrm>
            <a:off x="-11176" y="0"/>
            <a:ext cx="12192000" cy="6858001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31D3CE-07AE-4C94-8046-8940EC8DBB6D}"/>
              </a:ext>
            </a:extLst>
          </p:cNvPr>
          <p:cNvSpPr/>
          <p:nvPr userDrawn="1"/>
        </p:nvSpPr>
        <p:spPr>
          <a:xfrm>
            <a:off x="-11176" y="0"/>
            <a:ext cx="6425624" cy="6858000"/>
          </a:xfrm>
          <a:prstGeom prst="rect">
            <a:avLst/>
          </a:prstGeom>
          <a:solidFill>
            <a:srgbClr val="7327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76F502-1970-456C-A23C-B13371545FE6}"/>
              </a:ext>
            </a:extLst>
          </p:cNvPr>
          <p:cNvSpPr txBox="1"/>
          <p:nvPr userDrawn="1"/>
        </p:nvSpPr>
        <p:spPr>
          <a:xfrm>
            <a:off x="7556269" y="6031167"/>
            <a:ext cx="3641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4793B-6555-4ED2-B5ED-08C84874D0D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3300991"/>
            <a:ext cx="4587643" cy="131390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9DA8F-203A-4878-9548-861F52C6F2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540328"/>
            <a:ext cx="4928870" cy="2693324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6FB48DC-EA34-4D5E-B237-1072E8958DE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50" y="5016126"/>
            <a:ext cx="1330325" cy="138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712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aker Intr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3748518F-33D3-49EC-8113-D8C621711E7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 bwMode="ltGray">
          <a:xfrm>
            <a:off x="6811620" y="0"/>
            <a:ext cx="5379415" cy="68580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11">
            <a:extLst>
              <a:ext uri="{FF2B5EF4-FFF2-40B4-BE49-F238E27FC236}">
                <a16:creationId xmlns:a16="http://schemas.microsoft.com/office/drawing/2014/main" id="{2E8AEF51-F89E-4E34-997D-1CCC5B91B2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7412" y="1204118"/>
            <a:ext cx="5378450" cy="1884363"/>
          </a:xfrm>
        </p:spPr>
        <p:txBody>
          <a:bodyPr anchor="t">
            <a:noAutofit/>
          </a:bodyPr>
          <a:lstStyle>
            <a:lvl1pPr>
              <a:defRPr sz="66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Speaker Intro Slide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147BC5EC-9BCC-4DB8-9927-D8FB56A7E1D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6722" y="3403600"/>
            <a:ext cx="5378795" cy="3021263"/>
          </a:xfrm>
        </p:spPr>
        <p:txBody>
          <a:bodyPr/>
          <a:lstStyle>
            <a:lvl1pPr>
              <a:defRPr/>
            </a:lvl1pPr>
            <a:lvl2pPr>
              <a:defRPr/>
            </a:lvl2pPr>
          </a:lstStyle>
          <a:p>
            <a:r>
              <a:rPr lang="en-US" dirty="0"/>
              <a:t>Introduce yourself</a:t>
            </a:r>
          </a:p>
        </p:txBody>
      </p:sp>
    </p:spTree>
    <p:extLst>
      <p:ext uri="{BB962C8B-B14F-4D97-AF65-F5344CB8AC3E}">
        <p14:creationId xmlns:p14="http://schemas.microsoft.com/office/powerpoint/2010/main" val="28333973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F2EAD-E771-4FE5-B233-F97446E55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C872A-6457-4D78-A4CB-222090A733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57064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F70A25-C79D-466E-A51D-2875AEE3A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57064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0309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ED121-9015-447A-BD23-A26434E9E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03004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8B377-9DF4-4D81-B90C-EDC75C539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5654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7423A1-1CC8-47F2-A923-8D6C8C1373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8018" y="2280452"/>
            <a:ext cx="5232033" cy="35668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2B12BD-B677-4067-B39E-D346B7D062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45654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69166E-FFC9-4082-A169-13F572B39B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20064" y="2280452"/>
            <a:ext cx="5257800" cy="35668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282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9C4D0-E67D-431E-BC72-6EF4F6CC6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3525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Slide Gre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24C5121-7410-4246-ADA3-6B8E3DB79483}"/>
              </a:ext>
            </a:extLst>
          </p:cNvPr>
          <p:cNvSpPr txBox="1"/>
          <p:nvPr userDrawn="1"/>
        </p:nvSpPr>
        <p:spPr>
          <a:xfrm>
            <a:off x="7298575" y="6031165"/>
            <a:ext cx="391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31C36B3-C489-4CF1-90BD-F1129B6CB1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1158793"/>
          </a:xfrm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Demo 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42F013-14EC-4C42-9D3B-AF710EF01F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66" y="5806136"/>
            <a:ext cx="787400" cy="81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2686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Slide Green">
    <p:bg>
      <p:bgPr>
        <a:solidFill>
          <a:srgbClr val="7327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5005B1F-8328-4164-B84C-D9FD9044644F}"/>
              </a:ext>
            </a:extLst>
          </p:cNvPr>
          <p:cNvSpPr txBox="1"/>
          <p:nvPr userDrawn="1"/>
        </p:nvSpPr>
        <p:spPr>
          <a:xfrm>
            <a:off x="7365076" y="6031165"/>
            <a:ext cx="3843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 GlobalPowerPlatformBootcamp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B0527BC-51B9-4ACD-B235-32ECAFB1E3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1158793"/>
          </a:xfrm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Demo Title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CA724A9-BAC3-45C6-B45C-E04361BA71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00" y="5820395"/>
            <a:ext cx="758825" cy="78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527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3336823-2743-4BB6-AEB8-0446CEEDA69D}"/>
              </a:ext>
            </a:extLst>
          </p:cNvPr>
          <p:cNvSpPr/>
          <p:nvPr userDrawn="1"/>
        </p:nvSpPr>
        <p:spPr>
          <a:xfrm>
            <a:off x="0" y="5903372"/>
            <a:ext cx="12192000" cy="954628"/>
          </a:xfrm>
          <a:prstGeom prst="rect">
            <a:avLst/>
          </a:prstGeom>
          <a:solidFill>
            <a:srgbClr val="7327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DA0C4F-CCC8-43DB-8B3F-9DAA49069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00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C8110-556C-4872-87BB-386BDE933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605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5A0EE-4465-42FC-8867-34A4EEDD5F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08622" y="6157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B25562-A34D-4D48-9643-4618184114C9}"/>
              </a:ext>
            </a:extLst>
          </p:cNvPr>
          <p:cNvSpPr txBox="1"/>
          <p:nvPr userDrawn="1"/>
        </p:nvSpPr>
        <p:spPr>
          <a:xfrm>
            <a:off x="7257011" y="6222237"/>
            <a:ext cx="3951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4E23DE3-9006-4871-9818-6A3B181A9AEE}"/>
              </a:ext>
            </a:extLst>
          </p:cNvPr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954072"/>
            <a:ext cx="819916" cy="85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06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51" r:id="rId3"/>
    <p:sldLayoutId id="2147483666" r:id="rId4"/>
    <p:sldLayoutId id="2147483652" r:id="rId5"/>
    <p:sldLayoutId id="2147483653" r:id="rId6"/>
    <p:sldLayoutId id="2147483654" r:id="rId7"/>
    <p:sldLayoutId id="2147483655" r:id="rId8"/>
    <p:sldLayoutId id="2147483664" r:id="rId9"/>
    <p:sldLayoutId id="2147483665" r:id="rId10"/>
    <p:sldLayoutId id="2147483670" r:id="rId11"/>
    <p:sldLayoutId id="2147483671" r:id="rId12"/>
    <p:sldLayoutId id="2147483672" r:id="rId13"/>
    <p:sldLayoutId id="2147483674" r:id="rId14"/>
    <p:sldLayoutId id="2147483662" r:id="rId15"/>
    <p:sldLayoutId id="2147483661" r:id="rId16"/>
    <p:sldLayoutId id="2147483676" r:id="rId17"/>
    <p:sldLayoutId id="2147483669" r:id="rId18"/>
    <p:sldLayoutId id="2147483673" r:id="rId19"/>
    <p:sldLayoutId id="2147483656" r:id="rId20"/>
    <p:sldLayoutId id="2147483657" r:id="rId21"/>
    <p:sldLayoutId id="2147483658" r:id="rId22"/>
    <p:sldLayoutId id="2147483659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werplatformbootcamp.com/survey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F46416-4FE7-4296-B3AA-5796DC5969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/>
              <a:t>Building Custom Connector for Power Automate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C7E957-89D6-42F9-AB00-39545549B18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Satish Reddy</a:t>
            </a:r>
          </a:p>
        </p:txBody>
      </p:sp>
    </p:spTree>
    <p:extLst>
      <p:ext uri="{BB962C8B-B14F-4D97-AF65-F5344CB8AC3E}">
        <p14:creationId xmlns:p14="http://schemas.microsoft.com/office/powerpoint/2010/main" val="700155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438A9-C119-4A33-8013-07D0A8778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0546" y="2488882"/>
            <a:ext cx="9859116" cy="1158793"/>
          </a:xfrm>
        </p:spPr>
        <p:txBody>
          <a:bodyPr/>
          <a:lstStyle/>
          <a:p>
            <a:r>
              <a:rPr lang="en-IN" dirty="0"/>
              <a:t>Demo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E4D1BC-8DF3-4A39-99A3-46FC57F33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701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438A9-C119-4A33-8013-07D0A8778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Testing the Connector</a:t>
            </a:r>
          </a:p>
        </p:txBody>
      </p:sp>
    </p:spTree>
    <p:extLst>
      <p:ext uri="{BB962C8B-B14F-4D97-AF65-F5344CB8AC3E}">
        <p14:creationId xmlns:p14="http://schemas.microsoft.com/office/powerpoint/2010/main" val="166089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438A9-C119-4A33-8013-07D0A8778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Publishing &amp; Certifying the Connector</a:t>
            </a:r>
            <a:br>
              <a:rPr lang="en-IN" dirty="0"/>
            </a:b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8F19C7-8691-411F-9825-D5C9FDFB9A7E}"/>
              </a:ext>
            </a:extLst>
          </p:cNvPr>
          <p:cNvSpPr/>
          <p:nvPr/>
        </p:nvSpPr>
        <p:spPr>
          <a:xfrm>
            <a:off x="1199349" y="2606226"/>
            <a:ext cx="683289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Segoe UI" panose="020B0502040204020203" pitchFamily="34" charset="0"/>
              </a:rPr>
              <a:t>Why should you certify a connector?</a:t>
            </a:r>
          </a:p>
          <a:p>
            <a:r>
              <a:rPr lang="en-US" sz="2400" b="1" dirty="0">
                <a:solidFill>
                  <a:schemeClr val="bg1"/>
                </a:solidFill>
                <a:latin typeface="Segoe UI" panose="020B0502040204020203" pitchFamily="34" charset="0"/>
              </a:rPr>
              <a:t>	</a:t>
            </a:r>
            <a:r>
              <a:rPr lang="en-IN" sz="2400" dirty="0">
                <a:solidFill>
                  <a:schemeClr val="bg1"/>
                </a:solidFill>
              </a:rPr>
              <a:t>Drive more usage</a:t>
            </a:r>
            <a:br>
              <a:rPr lang="en-IN" sz="2400" dirty="0">
                <a:solidFill>
                  <a:schemeClr val="bg1"/>
                </a:solidFill>
              </a:rPr>
            </a:br>
            <a:r>
              <a:rPr lang="en-IN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Expand the reach of your API</a:t>
            </a:r>
            <a:br>
              <a:rPr lang="en-US" sz="2400" dirty="0">
                <a:solidFill>
                  <a:schemeClr val="bg1"/>
                </a:solidFill>
              </a:rPr>
            </a:br>
            <a:endParaRPr lang="en-US" sz="2400" dirty="0">
              <a:solidFill>
                <a:schemeClr val="bg1"/>
              </a:solidFill>
            </a:endParaRPr>
          </a:p>
          <a:p>
            <a:r>
              <a:rPr lang="en-IN" sz="2400" b="1" dirty="0">
                <a:solidFill>
                  <a:schemeClr val="bg1"/>
                </a:solidFill>
                <a:latin typeface="Segoe UI" panose="020B0502040204020203" pitchFamily="34" charset="0"/>
              </a:rPr>
              <a:t>What is Certification Criteria?</a:t>
            </a:r>
          </a:p>
          <a:p>
            <a:endParaRPr lang="en-US" sz="2400" b="1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712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EE9F9-7DA5-46BE-8FD3-98FC7600B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Opportunities for ISVs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41EC9-263C-4672-B5CC-D58181D9E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667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EE9F9-7DA5-46BE-8FD3-98FC7600B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FAQs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41EC9-263C-4672-B5CC-D58181D9E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Can I build a connector without REST APIs?</a:t>
            </a:r>
          </a:p>
          <a:p>
            <a:r>
              <a:rPr lang="en-US" dirty="0"/>
              <a:t>What tools can I use to expose an API?</a:t>
            </a:r>
          </a:p>
          <a:p>
            <a:r>
              <a:rPr lang="en-US" dirty="0"/>
              <a:t>What authentication types are supported?</a:t>
            </a:r>
          </a:p>
          <a:p>
            <a:r>
              <a:rPr lang="en-US" dirty="0"/>
              <a:t>What are the limits for connectors and API requests?</a:t>
            </a:r>
          </a:p>
          <a:p>
            <a:r>
              <a:rPr lang="en-US" dirty="0"/>
              <a:t>Do you support Postman Collection V2?</a:t>
            </a:r>
          </a:p>
        </p:txBody>
      </p:sp>
    </p:spTree>
    <p:extLst>
      <p:ext uri="{BB962C8B-B14F-4D97-AF65-F5344CB8AC3E}">
        <p14:creationId xmlns:p14="http://schemas.microsoft.com/office/powerpoint/2010/main" val="1574437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0E4C2-198A-412F-A1DC-11226FC92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907497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33200-9E83-4FFD-8A31-1D80C3550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81891"/>
            <a:ext cx="3363242" cy="37407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Please fill out the survey! </a:t>
            </a:r>
            <a:b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&amp; Win Swags!!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EC8162-D9C6-434D-9467-952F69B35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875" y="343766"/>
            <a:ext cx="4680512" cy="46805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EF7A67-E46C-4B60-B71D-A4D694261DB2}"/>
              </a:ext>
            </a:extLst>
          </p:cNvPr>
          <p:cNvSpPr txBox="1"/>
          <p:nvPr/>
        </p:nvSpPr>
        <p:spPr>
          <a:xfrm>
            <a:off x="5953126" y="5249741"/>
            <a:ext cx="6076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/>
              </a:rPr>
              <a:t>https://www.powerplatformbootcamp.com/survey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38252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A036C-BA54-45FC-9987-BE658FE42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732773"/>
                </a:solidFill>
              </a:rPr>
              <a:t>Thank You For Attending</a:t>
            </a:r>
          </a:p>
        </p:txBody>
      </p:sp>
    </p:spTree>
    <p:extLst>
      <p:ext uri="{BB962C8B-B14F-4D97-AF65-F5344CB8AC3E}">
        <p14:creationId xmlns:p14="http://schemas.microsoft.com/office/powerpoint/2010/main" val="1814514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5063C-B364-424F-A227-3DAD11908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40328"/>
            <a:ext cx="5264150" cy="2637048"/>
          </a:xfrm>
        </p:spPr>
        <p:txBody>
          <a:bodyPr>
            <a:noAutofit/>
          </a:bodyPr>
          <a:lstStyle/>
          <a:p>
            <a:r>
              <a:rPr lang="en-CA" sz="4800" dirty="0"/>
              <a:t>Building a Custom Connector for Power Automate</a:t>
            </a:r>
            <a:endParaRPr lang="en-US" sz="4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52DC3E-95D3-440B-91B8-7B2F5521E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544392"/>
            <a:ext cx="4587643" cy="1313909"/>
          </a:xfrm>
        </p:spPr>
        <p:txBody>
          <a:bodyPr/>
          <a:lstStyle/>
          <a:p>
            <a:r>
              <a:rPr lang="en-US" dirty="0"/>
              <a:t>Satish Reddy</a:t>
            </a:r>
          </a:p>
        </p:txBody>
      </p:sp>
    </p:spTree>
    <p:extLst>
      <p:ext uri="{BB962C8B-B14F-4D97-AF65-F5344CB8AC3E}">
        <p14:creationId xmlns:p14="http://schemas.microsoft.com/office/powerpoint/2010/main" val="4042004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7445AD1-60A9-47D1-8895-904B44052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12" y="1204118"/>
            <a:ext cx="5617604" cy="1884363"/>
          </a:xfrm>
        </p:spPr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D9DD78-EDDE-4039-B50F-483E7A9116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2103" y="2495778"/>
            <a:ext cx="8272202" cy="3352435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Founder, Architect and Trainer</a:t>
            </a:r>
          </a:p>
          <a:p>
            <a:pPr lvl="1"/>
            <a:r>
              <a:rPr lang="en-US" dirty="0"/>
              <a:t>12 years exp in Microsoft Dynamics </a:t>
            </a:r>
          </a:p>
          <a:p>
            <a:pPr lvl="1"/>
            <a:r>
              <a:rPr lang="en-US" dirty="0" err="1"/>
              <a:t>Pascalcase</a:t>
            </a:r>
            <a:r>
              <a:rPr lang="en-US" dirty="0"/>
              <a:t> Software Private Ltd</a:t>
            </a:r>
          </a:p>
          <a:p>
            <a:pPr lvl="1"/>
            <a:r>
              <a:rPr lang="en-US" dirty="0"/>
              <a:t>Ex-Microsoft Employee</a:t>
            </a:r>
          </a:p>
          <a:p>
            <a:pPr lvl="1"/>
            <a:r>
              <a:rPr lang="en-US" dirty="0"/>
              <a:t>Admin of Dynamics 365 Meetup Group - Hyderabad </a:t>
            </a:r>
          </a:p>
          <a:p>
            <a:pPr lvl="1"/>
            <a:r>
              <a:rPr lang="en-US" dirty="0"/>
              <a:t>Developed Chromium Metadata Browser Tool</a:t>
            </a:r>
          </a:p>
        </p:txBody>
      </p:sp>
    </p:spTree>
    <p:extLst>
      <p:ext uri="{BB962C8B-B14F-4D97-AF65-F5344CB8AC3E}">
        <p14:creationId xmlns:p14="http://schemas.microsoft.com/office/powerpoint/2010/main" val="4109933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F540C-63D9-4102-9168-DD270C7DE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58DCE-7C48-4DD8-AE50-AF69CD5AC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Connectors</a:t>
            </a:r>
          </a:p>
          <a:p>
            <a:r>
              <a:rPr lang="en-US" dirty="0"/>
              <a:t>Building Custom Connectors with an example </a:t>
            </a:r>
          </a:p>
          <a:p>
            <a:pPr lvl="1"/>
            <a:r>
              <a:rPr lang="en-US" dirty="0"/>
              <a:t>Develop Connector using Postman Collection</a:t>
            </a:r>
          </a:p>
          <a:p>
            <a:pPr lvl="1"/>
            <a:r>
              <a:rPr lang="en-US" dirty="0"/>
              <a:t>Import into Power Automate</a:t>
            </a:r>
          </a:p>
          <a:p>
            <a:pPr lvl="1"/>
            <a:r>
              <a:rPr lang="en-US" dirty="0"/>
              <a:t>Test the Connector</a:t>
            </a:r>
          </a:p>
          <a:p>
            <a:pPr lvl="1"/>
            <a:r>
              <a:rPr lang="en-US" dirty="0"/>
              <a:t>Publishing the Connector</a:t>
            </a:r>
          </a:p>
          <a:p>
            <a:r>
              <a:rPr lang="en-US" dirty="0"/>
              <a:t>Opportunities for ISV Solutions</a:t>
            </a:r>
          </a:p>
        </p:txBody>
      </p:sp>
    </p:spTree>
    <p:extLst>
      <p:ext uri="{BB962C8B-B14F-4D97-AF65-F5344CB8AC3E}">
        <p14:creationId xmlns:p14="http://schemas.microsoft.com/office/powerpoint/2010/main" val="3250433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D0EC6-F4E1-4C75-B230-2C38DA40A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Connectors</a:t>
            </a:r>
          </a:p>
        </p:txBody>
      </p:sp>
    </p:spTree>
    <p:extLst>
      <p:ext uri="{BB962C8B-B14F-4D97-AF65-F5344CB8AC3E}">
        <p14:creationId xmlns:p14="http://schemas.microsoft.com/office/powerpoint/2010/main" val="2767642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6A02F-24FC-48E1-BE47-9A32ACA85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Connector</a:t>
            </a:r>
          </a:p>
        </p:txBody>
      </p:sp>
    </p:spTree>
    <p:extLst>
      <p:ext uri="{BB962C8B-B14F-4D97-AF65-F5344CB8AC3E}">
        <p14:creationId xmlns:p14="http://schemas.microsoft.com/office/powerpoint/2010/main" val="3205291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6A02F-24FC-48E1-BE47-9A32ACA85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Lifecycle</a:t>
            </a:r>
            <a:br>
              <a:rPr lang="en-IN" b="1" dirty="0"/>
            </a:br>
            <a:endParaRPr lang="en-US" dirty="0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C6DEF282-1948-4C0E-8E06-58CD74A059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4574193" cy="4574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D6C205-DC40-423E-88EF-7E1C521F3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40" y="2432956"/>
            <a:ext cx="11712663" cy="2367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471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6A02F-24FC-48E1-BE47-9A32ACA85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747" y="141327"/>
            <a:ext cx="9859116" cy="1158793"/>
          </a:xfrm>
        </p:spPr>
        <p:txBody>
          <a:bodyPr/>
          <a:lstStyle/>
          <a:p>
            <a:r>
              <a:rPr lang="en-US" dirty="0"/>
              <a:t>Working with Postman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389AAA-A32D-44F3-B347-A39D5FC49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528" y="1227364"/>
            <a:ext cx="6885215" cy="459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536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438A9-C119-4A33-8013-07D0A8778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0546" y="2488882"/>
            <a:ext cx="9859116" cy="1158793"/>
          </a:xfrm>
        </p:spPr>
        <p:txBody>
          <a:bodyPr/>
          <a:lstStyle/>
          <a:p>
            <a:r>
              <a:rPr lang="en-IN" dirty="0"/>
              <a:t>Demo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249E6A-4599-409E-ACF5-ACF456A46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047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54565A"/>
      </a:dk2>
      <a:lt2>
        <a:srgbClr val="E7E8E9"/>
      </a:lt2>
      <a:accent1>
        <a:srgbClr val="732773"/>
      </a:accent1>
      <a:accent2>
        <a:srgbClr val="54565A"/>
      </a:accent2>
      <a:accent3>
        <a:srgbClr val="A442DC"/>
      </a:accent3>
      <a:accent4>
        <a:srgbClr val="7B7E83"/>
      </a:accent4>
      <a:accent5>
        <a:srgbClr val="D8D9DA"/>
      </a:accent5>
      <a:accent6>
        <a:srgbClr val="B564E3"/>
      </a:accent6>
      <a:hlink>
        <a:srgbClr val="0563C1"/>
      </a:hlink>
      <a:folHlink>
        <a:srgbClr val="0563C1"/>
      </a:folHlink>
    </a:clrScheme>
    <a:fontScheme name="Collaborate Canada">
      <a:majorFont>
        <a:latin typeface="Segoe UI Black"/>
        <a:ea typeface=""/>
        <a:cs typeface=""/>
      </a:majorFont>
      <a:minorFont>
        <a:latin typeface="Segoe UI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C27F6A29DBC5499A29145CCF8A6FEF" ma:contentTypeVersion="15" ma:contentTypeDescription="Create a new document." ma:contentTypeScope="" ma:versionID="6246174e4d2cd2c090d202f34aec6975">
  <xsd:schema xmlns:xsd="http://www.w3.org/2001/XMLSchema" xmlns:xs="http://www.w3.org/2001/XMLSchema" xmlns:p="http://schemas.microsoft.com/office/2006/metadata/properties" xmlns:ns2="bb5988d6-8fef-43bf-8684-73b55c79ce34" xmlns:ns3="3dd97c74-5ef0-47a1-a0c0-112a138906c0" targetNamespace="http://schemas.microsoft.com/office/2006/metadata/properties" ma:root="true" ma:fieldsID="ccc0b60ace2116ecc5954db4535ae426" ns2:_="" ns3:_="">
    <xsd:import namespace="bb5988d6-8fef-43bf-8684-73b55c79ce34"/>
    <xsd:import namespace="3dd97c74-5ef0-47a1-a0c0-112a138906c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5988d6-8fef-43bf-8684-73b55c79ce3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d97c74-5ef0-47a1-a0c0-112a138906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7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4BD89D9-7255-4D5A-82E5-E966CAEE433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593E399-B7C0-4928-92D2-F2F6C5F27F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b5988d6-8fef-43bf-8684-73b55c79ce34"/>
    <ds:schemaRef ds:uri="3dd97c74-5ef0-47a1-a0c0-112a138906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011BBF7-1CE1-4050-9514-DB9AE0D56D7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174</Words>
  <Application>Microsoft Office PowerPoint</Application>
  <PresentationFormat>Widescreen</PresentationFormat>
  <Paragraphs>42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Calibri</vt:lpstr>
      <vt:lpstr>Consolas</vt:lpstr>
      <vt:lpstr>Gill Sans MT</vt:lpstr>
      <vt:lpstr>Klavika Medium Condensed</vt:lpstr>
      <vt:lpstr>Segoe UI</vt:lpstr>
      <vt:lpstr>Segoe UI Black</vt:lpstr>
      <vt:lpstr>Segoe UI Semibold</vt:lpstr>
      <vt:lpstr>Segoe UI Semilight</vt:lpstr>
      <vt:lpstr>Office Theme</vt:lpstr>
      <vt:lpstr>PowerPoint Presentation</vt:lpstr>
      <vt:lpstr>Building a Custom Connector for Power Automate</vt:lpstr>
      <vt:lpstr>About me</vt:lpstr>
      <vt:lpstr>Session Agenda</vt:lpstr>
      <vt:lpstr>Introduction to Connectors</vt:lpstr>
      <vt:lpstr>Building the Connector</vt:lpstr>
      <vt:lpstr>Lifecycle </vt:lpstr>
      <vt:lpstr>Working with Postman</vt:lpstr>
      <vt:lpstr>Demo</vt:lpstr>
      <vt:lpstr>Demo</vt:lpstr>
      <vt:lpstr>Testing the Connector</vt:lpstr>
      <vt:lpstr>Publishing &amp; Certifying the Connector </vt:lpstr>
      <vt:lpstr>Opportunities for ISVs</vt:lpstr>
      <vt:lpstr>FAQs</vt:lpstr>
      <vt:lpstr>Any Questions?</vt:lpstr>
      <vt:lpstr>Please fill out the survey!  &amp; Win Swags!!</vt:lpstr>
      <vt:lpstr>Thank You For Attending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 to the Presenter</dc:title>
  <dc:creator>Kunal Tripathy</dc:creator>
  <cp:lastModifiedBy>Satish Reddy</cp:lastModifiedBy>
  <cp:revision>4</cp:revision>
  <dcterms:created xsi:type="dcterms:W3CDTF">2020-02-08T21:32:28Z</dcterms:created>
  <dcterms:modified xsi:type="dcterms:W3CDTF">2020-02-18T12:30:13Z</dcterms:modified>
</cp:coreProperties>
</file>