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9" r:id="rId5"/>
    <p:sldId id="274" r:id="rId6"/>
    <p:sldId id="261" r:id="rId7"/>
    <p:sldId id="265" r:id="rId8"/>
    <p:sldId id="269" r:id="rId9"/>
    <p:sldId id="282" r:id="rId10"/>
    <p:sldId id="281" r:id="rId11"/>
    <p:sldId id="271" r:id="rId12"/>
    <p:sldId id="28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hyperlink" Target="https://powerusers.microsoft.com/t5/Power-Apps-Component-Framework/bd-p/pa_component_framework" TargetMode="External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hyperlink" Target="https://www.xrmtoolbox.com/plugins/Maverick.PCF.Builder/" TargetMode="External"/><Relationship Id="rId1" Type="http://schemas.openxmlformats.org/officeDocument/2006/relationships/hyperlink" Target="https://pcf.gallery/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hyperlink" Target="https://www.youtube.com/channel/UCjXCqDkRAGFAtu2JlWr3Epg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www.linkedin.com/in/hemant-gaur/" TargetMode="External"/><Relationship Id="rId9" Type="http://schemas.openxmlformats.org/officeDocument/2006/relationships/image" Target="../media/image16.svg"/><Relationship Id="rId14" Type="http://schemas.openxmlformats.org/officeDocument/2006/relationships/image" Target="../media/image21.tif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Forums/ct-p/PBI_Comm_Forums" TargetMode="External"/><Relationship Id="rId2" Type="http://schemas.openxmlformats.org/officeDocument/2006/relationships/hyperlink" Target="https://powerusers.microsoft.com/t5/Microsoft-Power-Automate/ct-p/MPACommunity" TargetMode="External"/><Relationship Id="rId1" Type="http://schemas.openxmlformats.org/officeDocument/2006/relationships/hyperlink" Target="https://powerusers.microsoft.com/t5/Forums/ct-p/PA_Comm_Forums" TargetMode="Externa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1.tiff"/><Relationship Id="rId3" Type="http://schemas.openxmlformats.org/officeDocument/2006/relationships/hyperlink" Target="https://pcf.gallery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s://www.youtube.com/channel/UCjXCqDkRAGFAtu2JlWr3Epg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hyperlink" Target="https://www.xrmtoolbox.com/plugins/Maverick.PCF.Builder/" TargetMode="External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hyperlink" Target="https://powerusers.microsoft.com/t5/Power-Apps-Component-Framework/bd-p/pa_component_framework" TargetMode="External"/><Relationship Id="rId14" Type="http://schemas.openxmlformats.org/officeDocument/2006/relationships/hyperlink" Target="https://www.linkedin.com/in/hemant-gaur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users.microsoft.com/t5/Forums/ct-p/PA_Comm_Forums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5" Type="http://schemas.openxmlformats.org/officeDocument/2006/relationships/hyperlink" Target="https://community.powerbi.com/t5/Forums/ct-p/PBI_Comm_Forums" TargetMode="External"/><Relationship Id="rId4" Type="http://schemas.openxmlformats.org/officeDocument/2006/relationships/hyperlink" Target="https://powerusers.microsoft.com/t5/Microsoft-Power-Automate/ct-p/MPACommunit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82122-C10C-4EB7-816B-2AA6E917C49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D1D4ABF7-2AC6-5B40-9660-BA00968BB6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Repository of open source PCF controls submitted by the community. </a:t>
          </a:r>
        </a:p>
      </dgm:t>
    </dgm:pt>
    <dgm:pt modelId="{D7000B00-7FEA-5B4B-B48A-248225F8FEA0}" type="parTrans" cxnId="{2CE151A3-A14F-F844-9983-942709FA4B78}">
      <dgm:prSet/>
      <dgm:spPr/>
      <dgm:t>
        <a:bodyPr/>
        <a:lstStyle/>
        <a:p>
          <a:endParaRPr lang="en-US"/>
        </a:p>
      </dgm:t>
    </dgm:pt>
    <dgm:pt modelId="{EE0CA88B-1379-9548-BDAF-EF09DDABCF89}" type="sibTrans" cxnId="{2CE151A3-A14F-F844-9983-942709FA4B78}">
      <dgm:prSet/>
      <dgm:spPr/>
      <dgm:t>
        <a:bodyPr/>
        <a:lstStyle/>
        <a:p>
          <a:endParaRPr lang="en-US"/>
        </a:p>
      </dgm:t>
    </dgm:pt>
    <dgm:pt modelId="{CA7EE650-C815-8F49-8EDF-20F04E2693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hlinkClick xmlns:r="http://schemas.openxmlformats.org/officeDocument/2006/relationships" r:id="rId1"/>
            </a:rPr>
            <a:t>https://pcf.gallery/</a:t>
          </a:r>
          <a:endParaRPr lang="en-US" sz="1600"/>
        </a:p>
      </dgm:t>
    </dgm:pt>
    <dgm:pt modelId="{629A77FD-3F44-5642-AF9C-E7DD12EF0BF8}" type="parTrans" cxnId="{5C94B35B-7778-0D48-84AE-649429117B5E}">
      <dgm:prSet/>
      <dgm:spPr/>
      <dgm:t>
        <a:bodyPr/>
        <a:lstStyle/>
        <a:p>
          <a:endParaRPr lang="en-US"/>
        </a:p>
      </dgm:t>
    </dgm:pt>
    <dgm:pt modelId="{C78564EC-DBAE-2045-9C73-3CF3DCB4C435}" type="sibTrans" cxnId="{5C94B35B-7778-0D48-84AE-649429117B5E}">
      <dgm:prSet/>
      <dgm:spPr/>
      <dgm:t>
        <a:bodyPr/>
        <a:lstStyle/>
        <a:p>
          <a:endParaRPr lang="en-US"/>
        </a:p>
      </dgm:t>
    </dgm:pt>
    <dgm:pt modelId="{FBCC4553-D50B-F942-BC4B-3B1E5D4F325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800" b="1" dirty="0">
              <a:latin typeface="+mj-lt"/>
            </a:rPr>
            <a:t>PCF Custom Control Builder</a:t>
          </a:r>
          <a:r>
            <a:rPr lang="en-IN" sz="1800" b="1" i="1" dirty="0">
              <a:latin typeface="+mj-lt"/>
            </a:rPr>
            <a:t> </a:t>
          </a:r>
          <a:r>
            <a:rPr lang="en-IN" sz="1800" i="0" dirty="0"/>
            <a:t>Danish </a:t>
          </a:r>
          <a:r>
            <a:rPr lang="en-IN" sz="1800" i="0" dirty="0" err="1"/>
            <a:t>Naglekar</a:t>
          </a:r>
          <a:r>
            <a:rPr lang="en-IN" sz="1800" i="0" dirty="0"/>
            <a:t> (Plugin for </a:t>
          </a:r>
          <a:r>
            <a:rPr lang="en-IN" sz="1800" i="0" dirty="0" err="1"/>
            <a:t>XRMToolbox</a:t>
          </a:r>
          <a:r>
            <a:rPr lang="en-IN" sz="1800" i="0" dirty="0"/>
            <a:t>)</a:t>
          </a:r>
          <a:endParaRPr lang="en-US" sz="1800" i="0" dirty="0"/>
        </a:p>
      </dgm:t>
    </dgm:pt>
    <dgm:pt modelId="{4E4109D5-575B-E34D-A372-1F84CE0A379D}" type="parTrans" cxnId="{E7AEF325-B33A-6E45-A38F-9E27B4D23419}">
      <dgm:prSet/>
      <dgm:spPr/>
      <dgm:t>
        <a:bodyPr/>
        <a:lstStyle/>
        <a:p>
          <a:endParaRPr lang="en-US"/>
        </a:p>
      </dgm:t>
    </dgm:pt>
    <dgm:pt modelId="{FDF93C90-0C4B-7A45-9C59-CD0EC4DFDA46}" type="sibTrans" cxnId="{E7AEF325-B33A-6E45-A38F-9E27B4D23419}">
      <dgm:prSet/>
      <dgm:spPr/>
      <dgm:t>
        <a:bodyPr/>
        <a:lstStyle/>
        <a:p>
          <a:endParaRPr lang="en-US"/>
        </a:p>
      </dgm:t>
    </dgm:pt>
    <dgm:pt modelId="{1611D5DF-05D3-9B49-A98D-0836A4C76E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Friendly UI to execute the otherwise currently available command line tools to create and deploy your PCF control.</a:t>
          </a:r>
          <a:endParaRPr lang="en-US" sz="1400" dirty="0"/>
        </a:p>
      </dgm:t>
    </dgm:pt>
    <dgm:pt modelId="{96635F1D-3906-A04D-ACF5-291319378418}" type="parTrans" cxnId="{C23A0514-6F61-704D-BABE-21690E3C3CFC}">
      <dgm:prSet/>
      <dgm:spPr/>
      <dgm:t>
        <a:bodyPr/>
        <a:lstStyle/>
        <a:p>
          <a:endParaRPr lang="en-US"/>
        </a:p>
      </dgm:t>
    </dgm:pt>
    <dgm:pt modelId="{6FC57D8D-6780-2340-A48A-83DCE00F0A5D}" type="sibTrans" cxnId="{C23A0514-6F61-704D-BABE-21690E3C3CFC}">
      <dgm:prSet/>
      <dgm:spPr/>
      <dgm:t>
        <a:bodyPr/>
        <a:lstStyle/>
        <a:p>
          <a:endParaRPr lang="en-US"/>
        </a:p>
      </dgm:t>
    </dgm:pt>
    <dgm:pt modelId="{491A8AC8-F5F6-EC49-BBFA-969368F403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>
              <a:hlinkClick xmlns:r="http://schemas.openxmlformats.org/officeDocument/2006/relationships" r:id="rId2"/>
            </a:rPr>
            <a:t>https://www.xrmtoolbox.com/plugins/Maverick.PCF.Builder/</a:t>
          </a:r>
          <a:endParaRPr lang="en-US" sz="1400"/>
        </a:p>
      </dgm:t>
    </dgm:pt>
    <dgm:pt modelId="{F1247745-9888-F141-B1B6-061307D25C3F}" type="parTrans" cxnId="{0E253E7A-85EF-9C42-9D59-0B1F4E84448F}">
      <dgm:prSet/>
      <dgm:spPr/>
      <dgm:t>
        <a:bodyPr/>
        <a:lstStyle/>
        <a:p>
          <a:endParaRPr lang="en-US"/>
        </a:p>
      </dgm:t>
    </dgm:pt>
    <dgm:pt modelId="{80C2BE21-A19B-5143-ACD5-49BFE95F52BA}" type="sibTrans" cxnId="{0E253E7A-85EF-9C42-9D59-0B1F4E84448F}">
      <dgm:prSet/>
      <dgm:spPr/>
      <dgm:t>
        <a:bodyPr/>
        <a:lstStyle/>
        <a:p>
          <a:endParaRPr lang="en-US"/>
        </a:p>
      </dgm:t>
    </dgm:pt>
    <dgm:pt modelId="{E6275786-7F49-0E42-B1C3-2203BF6190A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800" b="1" dirty="0">
              <a:latin typeface="+mj-lt"/>
            </a:rPr>
            <a:t>PCF dedicated forum</a:t>
          </a:r>
          <a:r>
            <a:rPr lang="en-IN" sz="1800" b="1" dirty="0"/>
            <a:t> </a:t>
          </a:r>
          <a:endParaRPr lang="en-US" sz="1800" b="1" dirty="0"/>
        </a:p>
      </dgm:t>
    </dgm:pt>
    <dgm:pt modelId="{CCEA5D56-BB02-A747-A71B-A48BCA94944B}" type="parTrans" cxnId="{266F8834-6A2B-BB43-B7CB-CD8EFB4F19EA}">
      <dgm:prSet/>
      <dgm:spPr/>
      <dgm:t>
        <a:bodyPr/>
        <a:lstStyle/>
        <a:p>
          <a:endParaRPr lang="en-US"/>
        </a:p>
      </dgm:t>
    </dgm:pt>
    <dgm:pt modelId="{804FEF1E-BC47-7A4A-9C8B-12F4346888CA}" type="sibTrans" cxnId="{266F8834-6A2B-BB43-B7CB-CD8EFB4F19EA}">
      <dgm:prSet/>
      <dgm:spPr/>
      <dgm:t>
        <a:bodyPr/>
        <a:lstStyle/>
        <a:p>
          <a:endParaRPr lang="en-US"/>
        </a:p>
      </dgm:t>
    </dgm:pt>
    <dgm:pt modelId="{F4F459F3-2C76-3047-9E8F-CED9D7D15B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>
              <a:hlinkClick xmlns:r="http://schemas.openxmlformats.org/officeDocument/2006/relationships" r:id="rId3"/>
            </a:rPr>
            <a:t>https://powerusers.microsoft.com/t5/Power-Apps-Component-Framework/bd-p/pa_component_framework</a:t>
          </a:r>
          <a:endParaRPr lang="en-US" sz="1400" dirty="0"/>
        </a:p>
      </dgm:t>
    </dgm:pt>
    <dgm:pt modelId="{5CF22A25-4950-374C-819A-0C96E4872F85}" type="parTrans" cxnId="{A13A4F7B-6878-EC43-9245-4BA6A2C92736}">
      <dgm:prSet/>
      <dgm:spPr/>
      <dgm:t>
        <a:bodyPr/>
        <a:lstStyle/>
        <a:p>
          <a:endParaRPr lang="en-US"/>
        </a:p>
      </dgm:t>
    </dgm:pt>
    <dgm:pt modelId="{139204D6-5F85-8243-AFEE-4F76FCE02AE1}" type="sibTrans" cxnId="{A13A4F7B-6878-EC43-9245-4BA6A2C92736}">
      <dgm:prSet/>
      <dgm:spPr/>
      <dgm:t>
        <a:bodyPr/>
        <a:lstStyle/>
        <a:p>
          <a:endParaRPr lang="en-US"/>
        </a:p>
      </dgm:t>
    </dgm:pt>
    <dgm:pt modelId="{265A09F0-2425-244B-9567-299B1D7A0C5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800" dirty="0">
              <a:latin typeface="+mj-lt"/>
            </a:rPr>
            <a:t>Hemant Gaur </a:t>
          </a:r>
        </a:p>
        <a:p>
          <a:pPr>
            <a:lnSpc>
              <a:spcPct val="100000"/>
            </a:lnSpc>
            <a:defRPr b="1"/>
          </a:pPr>
          <a:r>
            <a:rPr lang="en-IN" sz="1800" i="0" dirty="0"/>
            <a:t>Microsoft PM for PCF</a:t>
          </a:r>
        </a:p>
        <a:p>
          <a:pPr>
            <a:lnSpc>
              <a:spcPct val="100000"/>
            </a:lnSpc>
            <a:defRPr b="1"/>
          </a:pPr>
          <a:r>
            <a:rPr lang="en-IN" sz="1800" dirty="0">
              <a:hlinkClick xmlns:r="http://schemas.openxmlformats.org/officeDocument/2006/relationships" r:id="rId4"/>
            </a:rPr>
            <a:t>https://www.linkedin.com/in/hemant-gaur/</a:t>
          </a:r>
          <a:endParaRPr lang="en-US" sz="1800" i="0" dirty="0"/>
        </a:p>
      </dgm:t>
    </dgm:pt>
    <dgm:pt modelId="{DC224B7D-42A9-EB4D-AC85-C54119250F3A}" type="parTrans" cxnId="{95148974-857E-F24D-B219-E0074213044C}">
      <dgm:prSet/>
      <dgm:spPr/>
      <dgm:t>
        <a:bodyPr/>
        <a:lstStyle/>
        <a:p>
          <a:endParaRPr lang="en-US"/>
        </a:p>
      </dgm:t>
    </dgm:pt>
    <dgm:pt modelId="{637016F0-C2DF-2D49-8663-C9A2976987ED}" type="sibTrans" cxnId="{95148974-857E-F24D-B219-E0074213044C}">
      <dgm:prSet/>
      <dgm:spPr/>
      <dgm:t>
        <a:bodyPr/>
        <a:lstStyle/>
        <a:p>
          <a:endParaRPr lang="en-US"/>
        </a:p>
      </dgm:t>
    </dgm:pt>
    <dgm:pt modelId="{D3039004-D3FD-5741-AE83-9D08A4A900F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>
              <a:latin typeface="+mj-lt"/>
            </a:rPr>
            <a:t>PCF Gallery </a:t>
          </a:r>
        </a:p>
        <a:p>
          <a:pPr>
            <a:lnSpc>
              <a:spcPct val="100000"/>
            </a:lnSpc>
            <a:defRPr b="1"/>
          </a:pPr>
          <a:r>
            <a:rPr lang="en-US" sz="1800" dirty="0"/>
            <a:t>Guido </a:t>
          </a:r>
          <a:r>
            <a:rPr lang="en-US" sz="1800" dirty="0" err="1"/>
            <a:t>Priete</a:t>
          </a:r>
          <a:endParaRPr lang="en-US" sz="1800" dirty="0"/>
        </a:p>
      </dgm:t>
    </dgm:pt>
    <dgm:pt modelId="{D0C0276D-13A2-C542-8EAF-1CFC1BC17040}" type="sibTrans" cxnId="{814A1ED1-3D2C-1749-BF4F-C02D88EDB296}">
      <dgm:prSet/>
      <dgm:spPr/>
      <dgm:t>
        <a:bodyPr/>
        <a:lstStyle/>
        <a:p>
          <a:endParaRPr lang="en-US"/>
        </a:p>
      </dgm:t>
    </dgm:pt>
    <dgm:pt modelId="{584C16FB-35C9-BD40-A4A2-1FBAD1CCA23B}" type="parTrans" cxnId="{814A1ED1-3D2C-1749-BF4F-C02D88EDB296}">
      <dgm:prSet/>
      <dgm:spPr/>
      <dgm:t>
        <a:bodyPr/>
        <a:lstStyle/>
        <a:p>
          <a:endParaRPr lang="en-US"/>
        </a:p>
      </dgm:t>
    </dgm:pt>
    <dgm:pt modelId="{DDCBA58B-961D-7D4C-942A-838DFB2EFDD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dirty="0">
              <a:latin typeface="+mj-lt"/>
            </a:rPr>
            <a:t>PCF Academy </a:t>
          </a:r>
          <a:r>
            <a:rPr lang="en-US" sz="1800" b="1" dirty="0" err="1">
              <a:latin typeface="+mj-lt"/>
            </a:rPr>
            <a:t>Andrii</a:t>
          </a:r>
          <a:r>
            <a:rPr lang="en-US" sz="1800" b="1" dirty="0">
              <a:latin typeface="+mj-lt"/>
            </a:rPr>
            <a:t> </a:t>
          </a:r>
          <a:r>
            <a:rPr lang="en-US" sz="1800" b="1" dirty="0">
              <a:latin typeface="+mn-lt"/>
            </a:rPr>
            <a:t>(Andrew) </a:t>
          </a:r>
          <a:r>
            <a:rPr lang="en-US" sz="1800" b="1" dirty="0" err="1">
              <a:latin typeface="+mn-lt"/>
            </a:rPr>
            <a:t>Butenko</a:t>
          </a:r>
          <a:endParaRPr lang="en-US" sz="1800" b="1" dirty="0">
            <a:latin typeface="+mn-lt"/>
          </a:endParaRPr>
        </a:p>
      </dgm:t>
    </dgm:pt>
    <dgm:pt modelId="{9AB66AC5-B542-904D-B3C6-89A1FDBAB2DF}" type="parTrans" cxnId="{9DE3DE2A-34FB-DD4F-B864-F64B981770FE}">
      <dgm:prSet/>
      <dgm:spPr/>
      <dgm:t>
        <a:bodyPr/>
        <a:lstStyle/>
        <a:p>
          <a:endParaRPr lang="en-US"/>
        </a:p>
      </dgm:t>
    </dgm:pt>
    <dgm:pt modelId="{78BEA854-EEC1-BC47-9080-405CDB4F1C51}" type="sibTrans" cxnId="{9DE3DE2A-34FB-DD4F-B864-F64B981770FE}">
      <dgm:prSet/>
      <dgm:spPr/>
      <dgm:t>
        <a:bodyPr/>
        <a:lstStyle/>
        <a:p>
          <a:endParaRPr lang="en-US"/>
        </a:p>
      </dgm:t>
    </dgm:pt>
    <dgm:pt modelId="{69A993CF-BE20-624A-A310-ADF40E7BA0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>
              <a:hlinkClick xmlns:r="http://schemas.openxmlformats.org/officeDocument/2006/relationships" r:id="rId5"/>
            </a:rPr>
            <a:t>https://www.youtube.com/channel/UCjXCqDkRAGFAtu2JlWr3Epg</a:t>
          </a:r>
          <a:endParaRPr lang="en-US" sz="1400" dirty="0"/>
        </a:p>
      </dgm:t>
    </dgm:pt>
    <dgm:pt modelId="{FB9DFC84-EFBC-5D4D-A501-9C53C7AD273F}" type="parTrans" cxnId="{C52570A0-400F-9D42-BFD1-77E1DE5731C0}">
      <dgm:prSet/>
      <dgm:spPr/>
      <dgm:t>
        <a:bodyPr/>
        <a:lstStyle/>
        <a:p>
          <a:endParaRPr lang="en-US"/>
        </a:p>
      </dgm:t>
    </dgm:pt>
    <dgm:pt modelId="{9EDECB48-F0E2-7C43-AE77-3816A12B2E4B}" type="sibTrans" cxnId="{C52570A0-400F-9D42-BFD1-77E1DE5731C0}">
      <dgm:prSet/>
      <dgm:spPr/>
      <dgm:t>
        <a:bodyPr/>
        <a:lstStyle/>
        <a:p>
          <a:endParaRPr lang="en-US"/>
        </a:p>
      </dgm:t>
    </dgm:pt>
    <dgm:pt modelId="{F239F63B-395B-4B72-970A-C824C837FAFD}" type="pres">
      <dgm:prSet presAssocID="{60382122-C10C-4EB7-816B-2AA6E917C499}" presName="root" presStyleCnt="0">
        <dgm:presLayoutVars>
          <dgm:dir/>
          <dgm:resizeHandles val="exact"/>
        </dgm:presLayoutVars>
      </dgm:prSet>
      <dgm:spPr/>
    </dgm:pt>
    <dgm:pt modelId="{FD037D5D-EFE3-4EC2-9EBE-DE6F88C9EC82}" type="pres">
      <dgm:prSet presAssocID="{D3039004-D3FD-5741-AE83-9D08A4A900F3}" presName="compNode" presStyleCnt="0"/>
      <dgm:spPr/>
    </dgm:pt>
    <dgm:pt modelId="{793F8D45-8E39-453E-93B9-58E48B462B9A}" type="pres">
      <dgm:prSet presAssocID="{D3039004-D3FD-5741-AE83-9D08A4A900F3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567C4838-FE76-45EA-B167-2DA3D62F8BDD}" type="pres">
      <dgm:prSet presAssocID="{D3039004-D3FD-5741-AE83-9D08A4A900F3}" presName="iconSpace" presStyleCnt="0"/>
      <dgm:spPr/>
    </dgm:pt>
    <dgm:pt modelId="{A112631E-09B5-48B2-83F1-1F6586024D16}" type="pres">
      <dgm:prSet presAssocID="{D3039004-D3FD-5741-AE83-9D08A4A900F3}" presName="parTx" presStyleLbl="revTx" presStyleIdx="0" presStyleCnt="10">
        <dgm:presLayoutVars>
          <dgm:chMax val="0"/>
          <dgm:chPref val="0"/>
        </dgm:presLayoutVars>
      </dgm:prSet>
      <dgm:spPr/>
    </dgm:pt>
    <dgm:pt modelId="{454935E4-72ED-4BCC-9C57-7804DED527FD}" type="pres">
      <dgm:prSet presAssocID="{D3039004-D3FD-5741-AE83-9D08A4A900F3}" presName="txSpace" presStyleCnt="0"/>
      <dgm:spPr/>
    </dgm:pt>
    <dgm:pt modelId="{F057EB04-43DD-47A6-9176-90D52519E911}" type="pres">
      <dgm:prSet presAssocID="{D3039004-D3FD-5741-AE83-9D08A4A900F3}" presName="desTx" presStyleLbl="revTx" presStyleIdx="1" presStyleCnt="10">
        <dgm:presLayoutVars/>
      </dgm:prSet>
      <dgm:spPr/>
    </dgm:pt>
    <dgm:pt modelId="{9B443435-286A-42EB-8091-C00645E269E3}" type="pres">
      <dgm:prSet presAssocID="{D0C0276D-13A2-C542-8EAF-1CFC1BC17040}" presName="sibTrans" presStyleCnt="0"/>
      <dgm:spPr/>
    </dgm:pt>
    <dgm:pt modelId="{F217D277-E5EE-401E-8D2E-9984E8FDAF4F}" type="pres">
      <dgm:prSet presAssocID="{FBCC4553-D50B-F942-BC4B-3B1E5D4F325C}" presName="compNode" presStyleCnt="0"/>
      <dgm:spPr/>
    </dgm:pt>
    <dgm:pt modelId="{681103D0-767C-4018-AF85-D012BA3DA038}" type="pres">
      <dgm:prSet presAssocID="{FBCC4553-D50B-F942-BC4B-3B1E5D4F325C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8F368A3-DDF4-4CE6-ACA1-7A9214D17BB4}" type="pres">
      <dgm:prSet presAssocID="{FBCC4553-D50B-F942-BC4B-3B1E5D4F325C}" presName="iconSpace" presStyleCnt="0"/>
      <dgm:spPr/>
    </dgm:pt>
    <dgm:pt modelId="{5BF78CEE-83CA-4D12-834E-ADF25D1FE576}" type="pres">
      <dgm:prSet presAssocID="{FBCC4553-D50B-F942-BC4B-3B1E5D4F325C}" presName="parTx" presStyleLbl="revTx" presStyleIdx="2" presStyleCnt="10">
        <dgm:presLayoutVars>
          <dgm:chMax val="0"/>
          <dgm:chPref val="0"/>
        </dgm:presLayoutVars>
      </dgm:prSet>
      <dgm:spPr/>
    </dgm:pt>
    <dgm:pt modelId="{E0784F52-1046-4E5B-9553-2B897460E0FB}" type="pres">
      <dgm:prSet presAssocID="{FBCC4553-D50B-F942-BC4B-3B1E5D4F325C}" presName="txSpace" presStyleCnt="0"/>
      <dgm:spPr/>
    </dgm:pt>
    <dgm:pt modelId="{9963512B-0BA3-4BDD-8363-B014C853422D}" type="pres">
      <dgm:prSet presAssocID="{FBCC4553-D50B-F942-BC4B-3B1E5D4F325C}" presName="desTx" presStyleLbl="revTx" presStyleIdx="3" presStyleCnt="10">
        <dgm:presLayoutVars/>
      </dgm:prSet>
      <dgm:spPr/>
    </dgm:pt>
    <dgm:pt modelId="{6650267D-0414-44EF-9AC6-C67A5AE73D65}" type="pres">
      <dgm:prSet presAssocID="{FDF93C90-0C4B-7A45-9C59-CD0EC4DFDA46}" presName="sibTrans" presStyleCnt="0"/>
      <dgm:spPr/>
    </dgm:pt>
    <dgm:pt modelId="{72332309-000D-4E5C-99BD-3B85BE4F4FD0}" type="pres">
      <dgm:prSet presAssocID="{E6275786-7F49-0E42-B1C3-2203BF6190A2}" presName="compNode" presStyleCnt="0"/>
      <dgm:spPr/>
    </dgm:pt>
    <dgm:pt modelId="{3422C4BD-CB15-46AB-92E0-C0625D40DCB6}" type="pres">
      <dgm:prSet presAssocID="{E6275786-7F49-0E42-B1C3-2203BF6190A2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B5D374E-8388-49D0-96F7-7B9D5555E5F4}" type="pres">
      <dgm:prSet presAssocID="{E6275786-7F49-0E42-B1C3-2203BF6190A2}" presName="iconSpace" presStyleCnt="0"/>
      <dgm:spPr/>
    </dgm:pt>
    <dgm:pt modelId="{9C0D2B63-DFCD-4A9C-8C62-D5D75C7315B9}" type="pres">
      <dgm:prSet presAssocID="{E6275786-7F49-0E42-B1C3-2203BF6190A2}" presName="parTx" presStyleLbl="revTx" presStyleIdx="4" presStyleCnt="10">
        <dgm:presLayoutVars>
          <dgm:chMax val="0"/>
          <dgm:chPref val="0"/>
        </dgm:presLayoutVars>
      </dgm:prSet>
      <dgm:spPr/>
    </dgm:pt>
    <dgm:pt modelId="{CAB80360-3F2F-4687-8473-316090648FCE}" type="pres">
      <dgm:prSet presAssocID="{E6275786-7F49-0E42-B1C3-2203BF6190A2}" presName="txSpace" presStyleCnt="0"/>
      <dgm:spPr/>
    </dgm:pt>
    <dgm:pt modelId="{25A5D2DC-1249-40FB-97DB-3372F1A59161}" type="pres">
      <dgm:prSet presAssocID="{E6275786-7F49-0E42-B1C3-2203BF6190A2}" presName="desTx" presStyleLbl="revTx" presStyleIdx="5" presStyleCnt="10">
        <dgm:presLayoutVars/>
      </dgm:prSet>
      <dgm:spPr/>
    </dgm:pt>
    <dgm:pt modelId="{9945F341-0F68-414F-A2C0-3C47B7EC227D}" type="pres">
      <dgm:prSet presAssocID="{804FEF1E-BC47-7A4A-9C8B-12F4346888CA}" presName="sibTrans" presStyleCnt="0"/>
      <dgm:spPr/>
    </dgm:pt>
    <dgm:pt modelId="{7432E8C1-CE26-6245-98A0-3C22D4817AB2}" type="pres">
      <dgm:prSet presAssocID="{DDCBA58B-961D-7D4C-942A-838DFB2EFDD3}" presName="compNode" presStyleCnt="0"/>
      <dgm:spPr/>
    </dgm:pt>
    <dgm:pt modelId="{3697FDF9-7494-B149-AC85-F175E6FE0580}" type="pres">
      <dgm:prSet presAssocID="{DDCBA58B-961D-7D4C-942A-838DFB2EFDD3}" presName="iconRect" presStyleLbl="node1" presStyleIdx="3" presStyleCnt="5"/>
      <dgm:spPr>
        <a:blipFill rotWithShape="1">
          <a:blip xmlns:r="http://schemas.openxmlformats.org/officeDocument/2006/relationships"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</dgm:spPr>
    </dgm:pt>
    <dgm:pt modelId="{39A08088-1474-6E48-B8AC-022BF06467E4}" type="pres">
      <dgm:prSet presAssocID="{DDCBA58B-961D-7D4C-942A-838DFB2EFDD3}" presName="iconSpace" presStyleCnt="0"/>
      <dgm:spPr/>
    </dgm:pt>
    <dgm:pt modelId="{EAFDC992-2491-FF4D-BE99-5266612A74E5}" type="pres">
      <dgm:prSet presAssocID="{DDCBA58B-961D-7D4C-942A-838DFB2EFDD3}" presName="parTx" presStyleLbl="revTx" presStyleIdx="6" presStyleCnt="10">
        <dgm:presLayoutVars>
          <dgm:chMax val="0"/>
          <dgm:chPref val="0"/>
        </dgm:presLayoutVars>
      </dgm:prSet>
      <dgm:spPr/>
    </dgm:pt>
    <dgm:pt modelId="{C3BB3B9A-C655-264C-8CF7-57BF41E488EC}" type="pres">
      <dgm:prSet presAssocID="{DDCBA58B-961D-7D4C-942A-838DFB2EFDD3}" presName="txSpace" presStyleCnt="0"/>
      <dgm:spPr/>
    </dgm:pt>
    <dgm:pt modelId="{A63869C3-A194-EE4D-B73B-C42383DB985E}" type="pres">
      <dgm:prSet presAssocID="{DDCBA58B-961D-7D4C-942A-838DFB2EFDD3}" presName="desTx" presStyleLbl="revTx" presStyleIdx="7" presStyleCnt="10">
        <dgm:presLayoutVars/>
      </dgm:prSet>
      <dgm:spPr/>
    </dgm:pt>
    <dgm:pt modelId="{EBE139F7-52BA-274C-A477-8232C40B70E5}" type="pres">
      <dgm:prSet presAssocID="{78BEA854-EEC1-BC47-9080-405CDB4F1C51}" presName="sibTrans" presStyleCnt="0"/>
      <dgm:spPr/>
    </dgm:pt>
    <dgm:pt modelId="{4D5D0D28-BAE4-4D66-8420-71D8397B0B59}" type="pres">
      <dgm:prSet presAssocID="{265A09F0-2425-244B-9567-299B1D7A0C58}" presName="compNode" presStyleCnt="0"/>
      <dgm:spPr/>
    </dgm:pt>
    <dgm:pt modelId="{BE18DB80-84CB-4F55-B341-AFCF26A94937}" type="pres">
      <dgm:prSet presAssocID="{265A09F0-2425-244B-9567-299B1D7A0C58}" presName="iconRect" presStyleLbl="node1" presStyleIdx="4" presStyleCnt="5" custScaleX="358876" custScaleY="369039" custLinFactNeighborX="35606" custLinFactNeighborY="39819"/>
      <dgm:spPr>
        <a:blipFill rotWithShape="1">
          <a:blip xmlns:r="http://schemas.openxmlformats.org/officeDocument/2006/relationships" r:embed="rId14"/>
          <a:srcRect/>
          <a:stretch>
            <a:fillRect l="-1000" r="-1000"/>
          </a:stretch>
        </a:blipFill>
        <a:ln>
          <a:noFill/>
        </a:ln>
      </dgm:spPr>
    </dgm:pt>
    <dgm:pt modelId="{FFBEFBF6-278F-4F0E-ACE5-C241BD69772C}" type="pres">
      <dgm:prSet presAssocID="{265A09F0-2425-244B-9567-299B1D7A0C58}" presName="iconSpace" presStyleCnt="0"/>
      <dgm:spPr/>
    </dgm:pt>
    <dgm:pt modelId="{0BBEDC52-11CC-4774-BAC4-A4E46672BCC3}" type="pres">
      <dgm:prSet presAssocID="{265A09F0-2425-244B-9567-299B1D7A0C58}" presName="parTx" presStyleLbl="revTx" presStyleIdx="8" presStyleCnt="10" custScaleX="130463" custLinFactNeighborX="-17446" custLinFactNeighborY="81244">
        <dgm:presLayoutVars>
          <dgm:chMax val="0"/>
          <dgm:chPref val="0"/>
        </dgm:presLayoutVars>
      </dgm:prSet>
      <dgm:spPr/>
    </dgm:pt>
    <dgm:pt modelId="{A0DC5FAF-F726-4F33-9446-A793EAEEFF8E}" type="pres">
      <dgm:prSet presAssocID="{265A09F0-2425-244B-9567-299B1D7A0C58}" presName="txSpace" presStyleCnt="0"/>
      <dgm:spPr/>
    </dgm:pt>
    <dgm:pt modelId="{753D7BCB-2874-42F3-8578-36B7AA5DC2CF}" type="pres">
      <dgm:prSet presAssocID="{265A09F0-2425-244B-9567-299B1D7A0C58}" presName="desTx" presStyleLbl="revTx" presStyleIdx="9" presStyleCnt="10">
        <dgm:presLayoutVars/>
      </dgm:prSet>
      <dgm:spPr/>
    </dgm:pt>
  </dgm:ptLst>
  <dgm:cxnLst>
    <dgm:cxn modelId="{750E850D-CC8B-324B-B0B8-2DD6DD1E56BA}" type="presOf" srcId="{E6275786-7F49-0E42-B1C3-2203BF6190A2}" destId="{9C0D2B63-DFCD-4A9C-8C62-D5D75C7315B9}" srcOrd="0" destOrd="0" presId="urn:microsoft.com/office/officeart/2018/2/layout/IconLabelDescriptionList"/>
    <dgm:cxn modelId="{C23A0514-6F61-704D-BABE-21690E3C3CFC}" srcId="{FBCC4553-D50B-F942-BC4B-3B1E5D4F325C}" destId="{1611D5DF-05D3-9B49-A98D-0836A4C76E2C}" srcOrd="0" destOrd="0" parTransId="{96635F1D-3906-A04D-ACF5-291319378418}" sibTransId="{6FC57D8D-6780-2340-A48A-83DCE00F0A5D}"/>
    <dgm:cxn modelId="{8B30EB23-04A0-D247-ACE5-779AB3E1D239}" type="presOf" srcId="{D3039004-D3FD-5741-AE83-9D08A4A900F3}" destId="{A112631E-09B5-48B2-83F1-1F6586024D16}" srcOrd="0" destOrd="0" presId="urn:microsoft.com/office/officeart/2018/2/layout/IconLabelDescriptionList"/>
    <dgm:cxn modelId="{0577C224-BB23-4E44-A161-9C7860068A26}" type="presOf" srcId="{D1D4ABF7-2AC6-5B40-9660-BA00968BB6EE}" destId="{F057EB04-43DD-47A6-9176-90D52519E911}" srcOrd="0" destOrd="0" presId="urn:microsoft.com/office/officeart/2018/2/layout/IconLabelDescriptionList"/>
    <dgm:cxn modelId="{E7AEF325-B33A-6E45-A38F-9E27B4D23419}" srcId="{60382122-C10C-4EB7-816B-2AA6E917C499}" destId="{FBCC4553-D50B-F942-BC4B-3B1E5D4F325C}" srcOrd="1" destOrd="0" parTransId="{4E4109D5-575B-E34D-A372-1F84CE0A379D}" sibTransId="{FDF93C90-0C4B-7A45-9C59-CD0EC4DFDA46}"/>
    <dgm:cxn modelId="{9DE3DE2A-34FB-DD4F-B864-F64B981770FE}" srcId="{60382122-C10C-4EB7-816B-2AA6E917C499}" destId="{DDCBA58B-961D-7D4C-942A-838DFB2EFDD3}" srcOrd="3" destOrd="0" parTransId="{9AB66AC5-B542-904D-B3C6-89A1FDBAB2DF}" sibTransId="{78BEA854-EEC1-BC47-9080-405CDB4F1C51}"/>
    <dgm:cxn modelId="{88A8ED30-4F16-5349-9B65-52CE009A5AB1}" type="presOf" srcId="{491A8AC8-F5F6-EC49-BBFA-969368F40340}" destId="{9963512B-0BA3-4BDD-8363-B014C853422D}" srcOrd="0" destOrd="1" presId="urn:microsoft.com/office/officeart/2018/2/layout/IconLabelDescriptionList"/>
    <dgm:cxn modelId="{266F8834-6A2B-BB43-B7CB-CD8EFB4F19EA}" srcId="{60382122-C10C-4EB7-816B-2AA6E917C499}" destId="{E6275786-7F49-0E42-B1C3-2203BF6190A2}" srcOrd="2" destOrd="0" parTransId="{CCEA5D56-BB02-A747-A71B-A48BCA94944B}" sibTransId="{804FEF1E-BC47-7A4A-9C8B-12F4346888CA}"/>
    <dgm:cxn modelId="{EA4B595B-9F93-6F44-98A3-BC91965D2E1E}" type="presOf" srcId="{DDCBA58B-961D-7D4C-942A-838DFB2EFDD3}" destId="{EAFDC992-2491-FF4D-BE99-5266612A74E5}" srcOrd="0" destOrd="0" presId="urn:microsoft.com/office/officeart/2018/2/layout/IconLabelDescriptionList"/>
    <dgm:cxn modelId="{5C94B35B-7778-0D48-84AE-649429117B5E}" srcId="{D3039004-D3FD-5741-AE83-9D08A4A900F3}" destId="{CA7EE650-C815-8F49-8EDF-20F04E2693E7}" srcOrd="1" destOrd="0" parTransId="{629A77FD-3F44-5642-AF9C-E7DD12EF0BF8}" sibTransId="{C78564EC-DBAE-2045-9C73-3CF3DCB4C435}"/>
    <dgm:cxn modelId="{AD1D3D48-A911-984F-BB5F-EC5A317D8E0B}" type="presOf" srcId="{FBCC4553-D50B-F942-BC4B-3B1E5D4F325C}" destId="{5BF78CEE-83CA-4D12-834E-ADF25D1FE576}" srcOrd="0" destOrd="0" presId="urn:microsoft.com/office/officeart/2018/2/layout/IconLabelDescriptionList"/>
    <dgm:cxn modelId="{C664D152-D23B-E040-90EE-4FA614DBE63A}" type="presOf" srcId="{1611D5DF-05D3-9B49-A98D-0836A4C76E2C}" destId="{9963512B-0BA3-4BDD-8363-B014C853422D}" srcOrd="0" destOrd="0" presId="urn:microsoft.com/office/officeart/2018/2/layout/IconLabelDescriptionList"/>
    <dgm:cxn modelId="{95148974-857E-F24D-B219-E0074213044C}" srcId="{60382122-C10C-4EB7-816B-2AA6E917C499}" destId="{265A09F0-2425-244B-9567-299B1D7A0C58}" srcOrd="4" destOrd="0" parTransId="{DC224B7D-42A9-EB4D-AC85-C54119250F3A}" sibTransId="{637016F0-C2DF-2D49-8663-C9A2976987ED}"/>
    <dgm:cxn modelId="{0E253E7A-85EF-9C42-9D59-0B1F4E84448F}" srcId="{FBCC4553-D50B-F942-BC4B-3B1E5D4F325C}" destId="{491A8AC8-F5F6-EC49-BBFA-969368F40340}" srcOrd="1" destOrd="0" parTransId="{F1247745-9888-F141-B1B6-061307D25C3F}" sibTransId="{80C2BE21-A19B-5143-ACD5-49BFE95F52BA}"/>
    <dgm:cxn modelId="{A13A4F7B-6878-EC43-9245-4BA6A2C92736}" srcId="{E6275786-7F49-0E42-B1C3-2203BF6190A2}" destId="{F4F459F3-2C76-3047-9E8F-CED9D7D15B30}" srcOrd="0" destOrd="0" parTransId="{5CF22A25-4950-374C-819A-0C96E4872F85}" sibTransId="{139204D6-5F85-8243-AFEE-4F76FCE02AE1}"/>
    <dgm:cxn modelId="{C52570A0-400F-9D42-BFD1-77E1DE5731C0}" srcId="{DDCBA58B-961D-7D4C-942A-838DFB2EFDD3}" destId="{69A993CF-BE20-624A-A310-ADF40E7BA073}" srcOrd="0" destOrd="0" parTransId="{FB9DFC84-EFBC-5D4D-A501-9C53C7AD273F}" sibTransId="{9EDECB48-F0E2-7C43-AE77-3816A12B2E4B}"/>
    <dgm:cxn modelId="{2CE151A3-A14F-F844-9983-942709FA4B78}" srcId="{D3039004-D3FD-5741-AE83-9D08A4A900F3}" destId="{D1D4ABF7-2AC6-5B40-9660-BA00968BB6EE}" srcOrd="0" destOrd="0" parTransId="{D7000B00-7FEA-5B4B-B48A-248225F8FEA0}" sibTransId="{EE0CA88B-1379-9548-BDAF-EF09DDABCF89}"/>
    <dgm:cxn modelId="{D80F61BF-3166-6241-8011-D08DA43A3845}" type="presOf" srcId="{CA7EE650-C815-8F49-8EDF-20F04E2693E7}" destId="{F057EB04-43DD-47A6-9176-90D52519E911}" srcOrd="0" destOrd="1" presId="urn:microsoft.com/office/officeart/2018/2/layout/IconLabelDescriptionList"/>
    <dgm:cxn modelId="{814A1ED1-3D2C-1749-BF4F-C02D88EDB296}" srcId="{60382122-C10C-4EB7-816B-2AA6E917C499}" destId="{D3039004-D3FD-5741-AE83-9D08A4A900F3}" srcOrd="0" destOrd="0" parTransId="{584C16FB-35C9-BD40-A4A2-1FBAD1CCA23B}" sibTransId="{D0C0276D-13A2-C542-8EAF-1CFC1BC17040}"/>
    <dgm:cxn modelId="{28AA42F9-69DD-2147-9842-53D0465754BD}" type="presOf" srcId="{265A09F0-2425-244B-9567-299B1D7A0C58}" destId="{0BBEDC52-11CC-4774-BAC4-A4E46672BCC3}" srcOrd="0" destOrd="0" presId="urn:microsoft.com/office/officeart/2018/2/layout/IconLabelDescriptionList"/>
    <dgm:cxn modelId="{714F5BFB-5822-5642-8C69-6E4247B2630D}" type="presOf" srcId="{60382122-C10C-4EB7-816B-2AA6E917C499}" destId="{F239F63B-395B-4B72-970A-C824C837FAFD}" srcOrd="0" destOrd="0" presId="urn:microsoft.com/office/officeart/2018/2/layout/IconLabelDescriptionList"/>
    <dgm:cxn modelId="{A94164FC-810F-0546-8371-D7E31379E416}" type="presOf" srcId="{69A993CF-BE20-624A-A310-ADF40E7BA073}" destId="{A63869C3-A194-EE4D-B73B-C42383DB985E}" srcOrd="0" destOrd="0" presId="urn:microsoft.com/office/officeart/2018/2/layout/IconLabelDescriptionList"/>
    <dgm:cxn modelId="{2D4EADFD-F92D-5441-B133-524BF664452F}" type="presOf" srcId="{F4F459F3-2C76-3047-9E8F-CED9D7D15B30}" destId="{25A5D2DC-1249-40FB-97DB-3372F1A59161}" srcOrd="0" destOrd="0" presId="urn:microsoft.com/office/officeart/2018/2/layout/IconLabelDescriptionList"/>
    <dgm:cxn modelId="{8B8DF62F-0A09-2445-9CD1-6F25D62ED5F0}" type="presParOf" srcId="{F239F63B-395B-4B72-970A-C824C837FAFD}" destId="{FD037D5D-EFE3-4EC2-9EBE-DE6F88C9EC82}" srcOrd="0" destOrd="0" presId="urn:microsoft.com/office/officeart/2018/2/layout/IconLabelDescriptionList"/>
    <dgm:cxn modelId="{A52D7698-B057-1840-ADCA-E3A1EA137691}" type="presParOf" srcId="{FD037D5D-EFE3-4EC2-9EBE-DE6F88C9EC82}" destId="{793F8D45-8E39-453E-93B9-58E48B462B9A}" srcOrd="0" destOrd="0" presId="urn:microsoft.com/office/officeart/2018/2/layout/IconLabelDescriptionList"/>
    <dgm:cxn modelId="{D8DD7328-1859-FD49-AE18-256C27FFA9ED}" type="presParOf" srcId="{FD037D5D-EFE3-4EC2-9EBE-DE6F88C9EC82}" destId="{567C4838-FE76-45EA-B167-2DA3D62F8BDD}" srcOrd="1" destOrd="0" presId="urn:microsoft.com/office/officeart/2018/2/layout/IconLabelDescriptionList"/>
    <dgm:cxn modelId="{DB80ADCB-2749-F941-888A-1F457849A642}" type="presParOf" srcId="{FD037D5D-EFE3-4EC2-9EBE-DE6F88C9EC82}" destId="{A112631E-09B5-48B2-83F1-1F6586024D16}" srcOrd="2" destOrd="0" presId="urn:microsoft.com/office/officeart/2018/2/layout/IconLabelDescriptionList"/>
    <dgm:cxn modelId="{8877008B-7115-4142-81BF-B1E3BCD8AB0D}" type="presParOf" srcId="{FD037D5D-EFE3-4EC2-9EBE-DE6F88C9EC82}" destId="{454935E4-72ED-4BCC-9C57-7804DED527FD}" srcOrd="3" destOrd="0" presId="urn:microsoft.com/office/officeart/2018/2/layout/IconLabelDescriptionList"/>
    <dgm:cxn modelId="{DCA7A9AE-CA6E-A14D-ACEC-6D8C34D9A332}" type="presParOf" srcId="{FD037D5D-EFE3-4EC2-9EBE-DE6F88C9EC82}" destId="{F057EB04-43DD-47A6-9176-90D52519E911}" srcOrd="4" destOrd="0" presId="urn:microsoft.com/office/officeart/2018/2/layout/IconLabelDescriptionList"/>
    <dgm:cxn modelId="{FC69FB3A-C2F6-C74A-A466-3668DEF11D6A}" type="presParOf" srcId="{F239F63B-395B-4B72-970A-C824C837FAFD}" destId="{9B443435-286A-42EB-8091-C00645E269E3}" srcOrd="1" destOrd="0" presId="urn:microsoft.com/office/officeart/2018/2/layout/IconLabelDescriptionList"/>
    <dgm:cxn modelId="{A7845261-E2B1-7144-96F4-B50A13FD4075}" type="presParOf" srcId="{F239F63B-395B-4B72-970A-C824C837FAFD}" destId="{F217D277-E5EE-401E-8D2E-9984E8FDAF4F}" srcOrd="2" destOrd="0" presId="urn:microsoft.com/office/officeart/2018/2/layout/IconLabelDescriptionList"/>
    <dgm:cxn modelId="{5C97E9AE-0B0D-7F47-8B54-517241F4F02E}" type="presParOf" srcId="{F217D277-E5EE-401E-8D2E-9984E8FDAF4F}" destId="{681103D0-767C-4018-AF85-D012BA3DA038}" srcOrd="0" destOrd="0" presId="urn:microsoft.com/office/officeart/2018/2/layout/IconLabelDescriptionList"/>
    <dgm:cxn modelId="{5CBB6D29-C7AC-E34F-A91F-8BC6929135C7}" type="presParOf" srcId="{F217D277-E5EE-401E-8D2E-9984E8FDAF4F}" destId="{08F368A3-DDF4-4CE6-ACA1-7A9214D17BB4}" srcOrd="1" destOrd="0" presId="urn:microsoft.com/office/officeart/2018/2/layout/IconLabelDescriptionList"/>
    <dgm:cxn modelId="{596A3770-9E0B-D546-A7E5-22D2A53647F5}" type="presParOf" srcId="{F217D277-E5EE-401E-8D2E-9984E8FDAF4F}" destId="{5BF78CEE-83CA-4D12-834E-ADF25D1FE576}" srcOrd="2" destOrd="0" presId="urn:microsoft.com/office/officeart/2018/2/layout/IconLabelDescriptionList"/>
    <dgm:cxn modelId="{9157FFA6-14EA-7542-B283-FE81DA3A4D69}" type="presParOf" srcId="{F217D277-E5EE-401E-8D2E-9984E8FDAF4F}" destId="{E0784F52-1046-4E5B-9553-2B897460E0FB}" srcOrd="3" destOrd="0" presId="urn:microsoft.com/office/officeart/2018/2/layout/IconLabelDescriptionList"/>
    <dgm:cxn modelId="{3E950AFE-7369-A04F-AE9D-607CF593BA35}" type="presParOf" srcId="{F217D277-E5EE-401E-8D2E-9984E8FDAF4F}" destId="{9963512B-0BA3-4BDD-8363-B014C853422D}" srcOrd="4" destOrd="0" presId="urn:microsoft.com/office/officeart/2018/2/layout/IconLabelDescriptionList"/>
    <dgm:cxn modelId="{BC9978AF-E180-B64F-B45F-56A4CAFD411E}" type="presParOf" srcId="{F239F63B-395B-4B72-970A-C824C837FAFD}" destId="{6650267D-0414-44EF-9AC6-C67A5AE73D65}" srcOrd="3" destOrd="0" presId="urn:microsoft.com/office/officeart/2018/2/layout/IconLabelDescriptionList"/>
    <dgm:cxn modelId="{654FAFA6-7559-1442-8E79-8AEA50B2B337}" type="presParOf" srcId="{F239F63B-395B-4B72-970A-C824C837FAFD}" destId="{72332309-000D-4E5C-99BD-3B85BE4F4FD0}" srcOrd="4" destOrd="0" presId="urn:microsoft.com/office/officeart/2018/2/layout/IconLabelDescriptionList"/>
    <dgm:cxn modelId="{F67CB414-EBBB-F743-8CA4-0C7F1A89CE4B}" type="presParOf" srcId="{72332309-000D-4E5C-99BD-3B85BE4F4FD0}" destId="{3422C4BD-CB15-46AB-92E0-C0625D40DCB6}" srcOrd="0" destOrd="0" presId="urn:microsoft.com/office/officeart/2018/2/layout/IconLabelDescriptionList"/>
    <dgm:cxn modelId="{D0A2CB38-8884-0146-BF6E-CE5CF548834D}" type="presParOf" srcId="{72332309-000D-4E5C-99BD-3B85BE4F4FD0}" destId="{4B5D374E-8388-49D0-96F7-7B9D5555E5F4}" srcOrd="1" destOrd="0" presId="urn:microsoft.com/office/officeart/2018/2/layout/IconLabelDescriptionList"/>
    <dgm:cxn modelId="{EBD1503D-3F0D-2A4E-B76B-9EC9DAA82D64}" type="presParOf" srcId="{72332309-000D-4E5C-99BD-3B85BE4F4FD0}" destId="{9C0D2B63-DFCD-4A9C-8C62-D5D75C7315B9}" srcOrd="2" destOrd="0" presId="urn:microsoft.com/office/officeart/2018/2/layout/IconLabelDescriptionList"/>
    <dgm:cxn modelId="{D95C3F63-3000-C840-BEC2-A9792F28811A}" type="presParOf" srcId="{72332309-000D-4E5C-99BD-3B85BE4F4FD0}" destId="{CAB80360-3F2F-4687-8473-316090648FCE}" srcOrd="3" destOrd="0" presId="urn:microsoft.com/office/officeart/2018/2/layout/IconLabelDescriptionList"/>
    <dgm:cxn modelId="{4BD9D22E-25D6-1C42-9204-ED6F27A997CC}" type="presParOf" srcId="{72332309-000D-4E5C-99BD-3B85BE4F4FD0}" destId="{25A5D2DC-1249-40FB-97DB-3372F1A59161}" srcOrd="4" destOrd="0" presId="urn:microsoft.com/office/officeart/2018/2/layout/IconLabelDescriptionList"/>
    <dgm:cxn modelId="{969CCB8E-470C-914C-95FB-9FE8EC5E7685}" type="presParOf" srcId="{F239F63B-395B-4B72-970A-C824C837FAFD}" destId="{9945F341-0F68-414F-A2C0-3C47B7EC227D}" srcOrd="5" destOrd="0" presId="urn:microsoft.com/office/officeart/2018/2/layout/IconLabelDescriptionList"/>
    <dgm:cxn modelId="{F767E955-6698-2143-BFFD-131C45AAC90C}" type="presParOf" srcId="{F239F63B-395B-4B72-970A-C824C837FAFD}" destId="{7432E8C1-CE26-6245-98A0-3C22D4817AB2}" srcOrd="6" destOrd="0" presId="urn:microsoft.com/office/officeart/2018/2/layout/IconLabelDescriptionList"/>
    <dgm:cxn modelId="{C61530E7-86B9-AD46-BDB0-35BA7EB2C38D}" type="presParOf" srcId="{7432E8C1-CE26-6245-98A0-3C22D4817AB2}" destId="{3697FDF9-7494-B149-AC85-F175E6FE0580}" srcOrd="0" destOrd="0" presId="urn:microsoft.com/office/officeart/2018/2/layout/IconLabelDescriptionList"/>
    <dgm:cxn modelId="{A07E9CC9-FC14-454E-B8B4-F87A05B3ABCC}" type="presParOf" srcId="{7432E8C1-CE26-6245-98A0-3C22D4817AB2}" destId="{39A08088-1474-6E48-B8AC-022BF06467E4}" srcOrd="1" destOrd="0" presId="urn:microsoft.com/office/officeart/2018/2/layout/IconLabelDescriptionList"/>
    <dgm:cxn modelId="{9C2AB03C-FDB4-1645-BBB1-C5212C2BA071}" type="presParOf" srcId="{7432E8C1-CE26-6245-98A0-3C22D4817AB2}" destId="{EAFDC992-2491-FF4D-BE99-5266612A74E5}" srcOrd="2" destOrd="0" presId="urn:microsoft.com/office/officeart/2018/2/layout/IconLabelDescriptionList"/>
    <dgm:cxn modelId="{8D917210-6E25-8542-BE74-DDFCCF592AF1}" type="presParOf" srcId="{7432E8C1-CE26-6245-98A0-3C22D4817AB2}" destId="{C3BB3B9A-C655-264C-8CF7-57BF41E488EC}" srcOrd="3" destOrd="0" presId="urn:microsoft.com/office/officeart/2018/2/layout/IconLabelDescriptionList"/>
    <dgm:cxn modelId="{D53EA7EA-DCD2-8A4D-9CCC-806641CC4CF3}" type="presParOf" srcId="{7432E8C1-CE26-6245-98A0-3C22D4817AB2}" destId="{A63869C3-A194-EE4D-B73B-C42383DB985E}" srcOrd="4" destOrd="0" presId="urn:microsoft.com/office/officeart/2018/2/layout/IconLabelDescriptionList"/>
    <dgm:cxn modelId="{4EC88CBB-CAB3-1A4F-A335-DA8823D2DDF5}" type="presParOf" srcId="{F239F63B-395B-4B72-970A-C824C837FAFD}" destId="{EBE139F7-52BA-274C-A477-8232C40B70E5}" srcOrd="7" destOrd="0" presId="urn:microsoft.com/office/officeart/2018/2/layout/IconLabelDescriptionList"/>
    <dgm:cxn modelId="{39761D3B-B438-FF40-BE88-AF5B92F031D0}" type="presParOf" srcId="{F239F63B-395B-4B72-970A-C824C837FAFD}" destId="{4D5D0D28-BAE4-4D66-8420-71D8397B0B59}" srcOrd="8" destOrd="0" presId="urn:microsoft.com/office/officeart/2018/2/layout/IconLabelDescriptionList"/>
    <dgm:cxn modelId="{6C761362-B37B-5841-B12C-B3C4E7215BFA}" type="presParOf" srcId="{4D5D0D28-BAE4-4D66-8420-71D8397B0B59}" destId="{BE18DB80-84CB-4F55-B341-AFCF26A94937}" srcOrd="0" destOrd="0" presId="urn:microsoft.com/office/officeart/2018/2/layout/IconLabelDescriptionList"/>
    <dgm:cxn modelId="{7C2D2EC3-05DD-5D47-AB37-318C90392321}" type="presParOf" srcId="{4D5D0D28-BAE4-4D66-8420-71D8397B0B59}" destId="{FFBEFBF6-278F-4F0E-ACE5-C241BD69772C}" srcOrd="1" destOrd="0" presId="urn:microsoft.com/office/officeart/2018/2/layout/IconLabelDescriptionList"/>
    <dgm:cxn modelId="{AE36E704-E578-9D4B-BE4B-72ACFECCD270}" type="presParOf" srcId="{4D5D0D28-BAE4-4D66-8420-71D8397B0B59}" destId="{0BBEDC52-11CC-4774-BAC4-A4E46672BCC3}" srcOrd="2" destOrd="0" presId="urn:microsoft.com/office/officeart/2018/2/layout/IconLabelDescriptionList"/>
    <dgm:cxn modelId="{B449BB35-54AC-4B4D-BF35-7EF19D84EC16}" type="presParOf" srcId="{4D5D0D28-BAE4-4D66-8420-71D8397B0B59}" destId="{A0DC5FAF-F726-4F33-9446-A793EAEEFF8E}" srcOrd="3" destOrd="0" presId="urn:microsoft.com/office/officeart/2018/2/layout/IconLabelDescriptionList"/>
    <dgm:cxn modelId="{204AB6D8-4554-4641-A8D5-21B34EA68FD1}" type="presParOf" srcId="{4D5D0D28-BAE4-4D66-8420-71D8397B0B59}" destId="{753D7BCB-2874-42F3-8578-36B7AA5DC2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908B2-229B-43C9-8F47-8C26A42B4F5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1223B0-4429-4684-B6D3-B54DB4FC4D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Microsoft forums for each of their Apps</a:t>
          </a:r>
        </a:p>
      </dgm:t>
    </dgm:pt>
    <dgm:pt modelId="{4604D761-E98F-4829-B92B-A730F7829DBA}" type="parTrans" cxnId="{30F217C5-084E-45FF-AAA6-971B79284D45}">
      <dgm:prSet/>
      <dgm:spPr/>
      <dgm:t>
        <a:bodyPr/>
        <a:lstStyle/>
        <a:p>
          <a:endParaRPr lang="en-US"/>
        </a:p>
      </dgm:t>
    </dgm:pt>
    <dgm:pt modelId="{071863D9-409C-4788-B9E6-9D991714560B}" type="sibTrans" cxnId="{30F217C5-084E-45FF-AAA6-971B79284D45}">
      <dgm:prSet/>
      <dgm:spPr/>
      <dgm:t>
        <a:bodyPr/>
        <a:lstStyle/>
        <a:p>
          <a:endParaRPr lang="en-US"/>
        </a:p>
      </dgm:t>
    </dgm:pt>
    <dgm:pt modelId="{CADA5F8D-8B22-4E6F-9417-B344215E8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Power</a:t>
          </a:r>
          <a:r>
            <a:rPr lang="en-US" baseline="0" dirty="0"/>
            <a:t> Apps: </a:t>
          </a:r>
          <a:r>
            <a:rPr lang="en-IN" dirty="0">
              <a:hlinkClick xmlns:r="http://schemas.openxmlformats.org/officeDocument/2006/relationships" r:id="rId1"/>
            </a:rPr>
            <a:t>https://powerusers.microsoft.com/t5/Forums/ct-p/PA_Comm_Forums</a:t>
          </a:r>
          <a:endParaRPr lang="en-IN" dirty="0"/>
        </a:p>
        <a:p>
          <a:pPr>
            <a:lnSpc>
              <a:spcPct val="100000"/>
            </a:lnSpc>
          </a:pPr>
          <a:r>
            <a:rPr lang="en-IN" dirty="0"/>
            <a:t>Power Automate: </a:t>
          </a:r>
          <a:r>
            <a:rPr lang="en-IN" dirty="0">
              <a:hlinkClick xmlns:r="http://schemas.openxmlformats.org/officeDocument/2006/relationships" r:id="rId2"/>
            </a:rPr>
            <a:t>https://powerusers.microsoft.com/t5/Microsoft-Power-Automate/ct-p/MPACommunity</a:t>
          </a:r>
          <a:endParaRPr lang="en-IN" dirty="0"/>
        </a:p>
        <a:p>
          <a:pPr>
            <a:lnSpc>
              <a:spcPct val="100000"/>
            </a:lnSpc>
          </a:pPr>
          <a:r>
            <a:rPr lang="en-IN" dirty="0"/>
            <a:t>Power BI: </a:t>
          </a:r>
          <a:r>
            <a:rPr lang="en-IN" dirty="0">
              <a:hlinkClick xmlns:r="http://schemas.openxmlformats.org/officeDocument/2006/relationships" r:id="rId3"/>
            </a:rPr>
            <a:t>https://community.powerbi.com/t5/Forums/ct-p/PBI_Comm_Forums</a:t>
          </a:r>
          <a:endParaRPr lang="en-US" dirty="0"/>
        </a:p>
      </dgm:t>
    </dgm:pt>
    <dgm:pt modelId="{FF3A803C-5E4B-4170-9146-2189849B2CAC}" type="parTrans" cxnId="{311A6ADD-9B07-47FD-887C-94D173EE2BEC}">
      <dgm:prSet/>
      <dgm:spPr/>
      <dgm:t>
        <a:bodyPr/>
        <a:lstStyle/>
        <a:p>
          <a:endParaRPr lang="en-US"/>
        </a:p>
      </dgm:t>
    </dgm:pt>
    <dgm:pt modelId="{B93DACC1-E80A-4597-86B2-37A9FB2260F2}" type="sibTrans" cxnId="{311A6ADD-9B07-47FD-887C-94D173EE2BEC}">
      <dgm:prSet/>
      <dgm:spPr/>
      <dgm:t>
        <a:bodyPr/>
        <a:lstStyle/>
        <a:p>
          <a:endParaRPr lang="en-US"/>
        </a:p>
      </dgm:t>
    </dgm:pt>
    <dgm:pt modelId="{27B8C54F-9FF2-4F00-B7FA-2490D43D6808}" type="pres">
      <dgm:prSet presAssocID="{E49908B2-229B-43C9-8F47-8C26A42B4F57}" presName="root" presStyleCnt="0">
        <dgm:presLayoutVars>
          <dgm:dir/>
          <dgm:resizeHandles val="exact"/>
        </dgm:presLayoutVars>
      </dgm:prSet>
      <dgm:spPr/>
    </dgm:pt>
    <dgm:pt modelId="{73FEC482-A2CB-4B51-9F60-C76ABBF70634}" type="pres">
      <dgm:prSet presAssocID="{371223B0-4429-4684-B6D3-B54DB4FC4DF2}" presName="compNode" presStyleCnt="0"/>
      <dgm:spPr/>
    </dgm:pt>
    <dgm:pt modelId="{665139CE-68C9-4F44-8596-9CA8767CDC99}" type="pres">
      <dgm:prSet presAssocID="{371223B0-4429-4684-B6D3-B54DB4FC4DF2}" presName="iconRect" presStyleLbl="node1" presStyleIdx="0" presStyleCnt="1" custLinFactNeighborX="0" custLinFactNeighborY="-704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(terminal)1"/>
        </a:ext>
      </dgm:extLst>
    </dgm:pt>
    <dgm:pt modelId="{3CC669FB-147A-42F5-9F98-4482E78E584A}" type="pres">
      <dgm:prSet presAssocID="{371223B0-4429-4684-B6D3-B54DB4FC4DF2}" presName="iconSpace" presStyleCnt="0"/>
      <dgm:spPr/>
    </dgm:pt>
    <dgm:pt modelId="{142FF7F9-D43F-4C59-BFFE-E48F11343EBA}" type="pres">
      <dgm:prSet presAssocID="{371223B0-4429-4684-B6D3-B54DB4FC4DF2}" presName="parTx" presStyleLbl="revTx" presStyleIdx="0" presStyleCnt="2" custLinFactNeighborX="0" custLinFactNeighborY="-16522">
        <dgm:presLayoutVars>
          <dgm:chMax val="0"/>
          <dgm:chPref val="0"/>
        </dgm:presLayoutVars>
      </dgm:prSet>
      <dgm:spPr/>
    </dgm:pt>
    <dgm:pt modelId="{DEAB13A5-907B-4522-AFB7-A3E74D145024}" type="pres">
      <dgm:prSet presAssocID="{371223B0-4429-4684-B6D3-B54DB4FC4DF2}" presName="txSpace" presStyleCnt="0"/>
      <dgm:spPr/>
    </dgm:pt>
    <dgm:pt modelId="{2B2E5C11-405B-4A3A-9E15-9202CF9A115E}" type="pres">
      <dgm:prSet presAssocID="{371223B0-4429-4684-B6D3-B54DB4FC4DF2}" presName="desTx" presStyleLbl="revTx" presStyleIdx="1" presStyleCnt="2" custScaleX="232833">
        <dgm:presLayoutVars/>
      </dgm:prSet>
      <dgm:spPr/>
    </dgm:pt>
  </dgm:ptLst>
  <dgm:cxnLst>
    <dgm:cxn modelId="{A2A87D0F-9341-4D29-B65D-84384DBCD2B1}" type="presOf" srcId="{E49908B2-229B-43C9-8F47-8C26A42B4F57}" destId="{27B8C54F-9FF2-4F00-B7FA-2490D43D6808}" srcOrd="0" destOrd="0" presId="urn:microsoft.com/office/officeart/2018/5/layout/CenteredIconLabelDescriptionList"/>
    <dgm:cxn modelId="{63FD9961-5583-4FB4-AD48-19912498C055}" type="presOf" srcId="{371223B0-4429-4684-B6D3-B54DB4FC4DF2}" destId="{142FF7F9-D43F-4C59-BFFE-E48F11343EBA}" srcOrd="0" destOrd="0" presId="urn:microsoft.com/office/officeart/2018/5/layout/CenteredIconLabelDescriptionList"/>
    <dgm:cxn modelId="{30F217C5-084E-45FF-AAA6-971B79284D45}" srcId="{E49908B2-229B-43C9-8F47-8C26A42B4F57}" destId="{371223B0-4429-4684-B6D3-B54DB4FC4DF2}" srcOrd="0" destOrd="0" parTransId="{4604D761-E98F-4829-B92B-A730F7829DBA}" sibTransId="{071863D9-409C-4788-B9E6-9D991714560B}"/>
    <dgm:cxn modelId="{311A6ADD-9B07-47FD-887C-94D173EE2BEC}" srcId="{371223B0-4429-4684-B6D3-B54DB4FC4DF2}" destId="{CADA5F8D-8B22-4E6F-9417-B344215E803A}" srcOrd="0" destOrd="0" parTransId="{FF3A803C-5E4B-4170-9146-2189849B2CAC}" sibTransId="{B93DACC1-E80A-4597-86B2-37A9FB2260F2}"/>
    <dgm:cxn modelId="{667C43F5-6238-4F90-B797-A78F51309126}" type="presOf" srcId="{CADA5F8D-8B22-4E6F-9417-B344215E803A}" destId="{2B2E5C11-405B-4A3A-9E15-9202CF9A115E}" srcOrd="0" destOrd="0" presId="urn:microsoft.com/office/officeart/2018/5/layout/CenteredIconLabelDescriptionList"/>
    <dgm:cxn modelId="{2C67350E-0008-46B2-BCA4-1E5B8198A32C}" type="presParOf" srcId="{27B8C54F-9FF2-4F00-B7FA-2490D43D6808}" destId="{73FEC482-A2CB-4B51-9F60-C76ABBF70634}" srcOrd="0" destOrd="0" presId="urn:microsoft.com/office/officeart/2018/5/layout/CenteredIconLabelDescriptionList"/>
    <dgm:cxn modelId="{2482477A-2327-45E3-9BBB-9AE8D6B6EF59}" type="presParOf" srcId="{73FEC482-A2CB-4B51-9F60-C76ABBF70634}" destId="{665139CE-68C9-4F44-8596-9CA8767CDC99}" srcOrd="0" destOrd="0" presId="urn:microsoft.com/office/officeart/2018/5/layout/CenteredIconLabelDescriptionList"/>
    <dgm:cxn modelId="{7C706244-83FB-407C-8096-8B7C012C18B8}" type="presParOf" srcId="{73FEC482-A2CB-4B51-9F60-C76ABBF70634}" destId="{3CC669FB-147A-42F5-9F98-4482E78E584A}" srcOrd="1" destOrd="0" presId="urn:microsoft.com/office/officeart/2018/5/layout/CenteredIconLabelDescriptionList"/>
    <dgm:cxn modelId="{A7CA39B0-597C-4A33-8938-C70B1E889373}" type="presParOf" srcId="{73FEC482-A2CB-4B51-9F60-C76ABBF70634}" destId="{142FF7F9-D43F-4C59-BFFE-E48F11343EBA}" srcOrd="2" destOrd="0" presId="urn:microsoft.com/office/officeart/2018/5/layout/CenteredIconLabelDescriptionList"/>
    <dgm:cxn modelId="{197F911E-EE13-4594-9062-575BB1BB7048}" type="presParOf" srcId="{73FEC482-A2CB-4B51-9F60-C76ABBF70634}" destId="{DEAB13A5-907B-4522-AFB7-A3E74D145024}" srcOrd="3" destOrd="0" presId="urn:microsoft.com/office/officeart/2018/5/layout/CenteredIconLabelDescriptionList"/>
    <dgm:cxn modelId="{207385F1-C751-4204-9524-B09B76E7BB9D}" type="presParOf" srcId="{73FEC482-A2CB-4B51-9F60-C76ABBF70634}" destId="{2B2E5C11-405B-4A3A-9E15-9202CF9A11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F8D45-8E39-453E-93B9-58E48B462B9A}">
      <dsp:nvSpPr>
        <dsp:cNvPr id="0" name=""/>
        <dsp:cNvSpPr/>
      </dsp:nvSpPr>
      <dsp:spPr>
        <a:xfrm>
          <a:off x="14950" y="162484"/>
          <a:ext cx="599050" cy="555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631E-09B5-48B2-83F1-1F6586024D16}">
      <dsp:nvSpPr>
        <dsp:cNvPr id="0" name=""/>
        <dsp:cNvSpPr/>
      </dsp:nvSpPr>
      <dsp:spPr>
        <a:xfrm>
          <a:off x="14950" y="893816"/>
          <a:ext cx="1711574" cy="15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>
              <a:latin typeface="+mj-lt"/>
            </a:rPr>
            <a:t>PCF Gallery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Guido </a:t>
          </a:r>
          <a:r>
            <a:rPr lang="en-US" sz="1800" kern="1200" dirty="0" err="1"/>
            <a:t>Priete</a:t>
          </a:r>
          <a:endParaRPr lang="en-US" sz="1800" kern="1200" dirty="0"/>
        </a:p>
      </dsp:txBody>
      <dsp:txXfrm>
        <a:off x="14950" y="893816"/>
        <a:ext cx="1711574" cy="1543008"/>
      </dsp:txXfrm>
    </dsp:sp>
    <dsp:sp modelId="{F057EB04-43DD-47A6-9176-90D52519E911}">
      <dsp:nvSpPr>
        <dsp:cNvPr id="0" name=""/>
        <dsp:cNvSpPr/>
      </dsp:nvSpPr>
      <dsp:spPr>
        <a:xfrm>
          <a:off x="14950" y="2518611"/>
          <a:ext cx="1711574" cy="173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Repository of open source PCF controls submitted by the community.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hlinkClick xmlns:r="http://schemas.openxmlformats.org/officeDocument/2006/relationships" r:id="rId3"/>
            </a:rPr>
            <a:t>https://pcf.gallery/</a:t>
          </a:r>
          <a:endParaRPr lang="en-US" sz="1600" kern="1200"/>
        </a:p>
      </dsp:txBody>
      <dsp:txXfrm>
        <a:off x="14950" y="2518611"/>
        <a:ext cx="1711574" cy="1733169"/>
      </dsp:txXfrm>
    </dsp:sp>
    <dsp:sp modelId="{681103D0-767C-4018-AF85-D012BA3DA038}">
      <dsp:nvSpPr>
        <dsp:cNvPr id="0" name=""/>
        <dsp:cNvSpPr/>
      </dsp:nvSpPr>
      <dsp:spPr>
        <a:xfrm>
          <a:off x="2026049" y="162484"/>
          <a:ext cx="599050" cy="55549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8CEE-83CA-4D12-834E-ADF25D1FE576}">
      <dsp:nvSpPr>
        <dsp:cNvPr id="0" name=""/>
        <dsp:cNvSpPr/>
      </dsp:nvSpPr>
      <dsp:spPr>
        <a:xfrm>
          <a:off x="2026049" y="893816"/>
          <a:ext cx="1711574" cy="15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 dirty="0">
              <a:latin typeface="+mj-lt"/>
            </a:rPr>
            <a:t>PCF Custom Control Builder</a:t>
          </a:r>
          <a:r>
            <a:rPr lang="en-IN" sz="1800" b="1" i="1" kern="1200" dirty="0">
              <a:latin typeface="+mj-lt"/>
            </a:rPr>
            <a:t> </a:t>
          </a:r>
          <a:r>
            <a:rPr lang="en-IN" sz="1800" i="0" kern="1200" dirty="0"/>
            <a:t>Danish </a:t>
          </a:r>
          <a:r>
            <a:rPr lang="en-IN" sz="1800" i="0" kern="1200" dirty="0" err="1"/>
            <a:t>Naglekar</a:t>
          </a:r>
          <a:r>
            <a:rPr lang="en-IN" sz="1800" i="0" kern="1200" dirty="0"/>
            <a:t> (Plugin for </a:t>
          </a:r>
          <a:r>
            <a:rPr lang="en-IN" sz="1800" i="0" kern="1200" dirty="0" err="1"/>
            <a:t>XRMToolbox</a:t>
          </a:r>
          <a:r>
            <a:rPr lang="en-IN" sz="1800" i="0" kern="1200" dirty="0"/>
            <a:t>)</a:t>
          </a:r>
          <a:endParaRPr lang="en-US" sz="1800" i="0" kern="1200" dirty="0"/>
        </a:p>
      </dsp:txBody>
      <dsp:txXfrm>
        <a:off x="2026049" y="893816"/>
        <a:ext cx="1711574" cy="1543008"/>
      </dsp:txXfrm>
    </dsp:sp>
    <dsp:sp modelId="{9963512B-0BA3-4BDD-8363-B014C853422D}">
      <dsp:nvSpPr>
        <dsp:cNvPr id="0" name=""/>
        <dsp:cNvSpPr/>
      </dsp:nvSpPr>
      <dsp:spPr>
        <a:xfrm>
          <a:off x="2026049" y="2518611"/>
          <a:ext cx="1711574" cy="173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Friendly UI to execute the otherwise currently available command line tools to create and deploy your PCF control.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hlinkClick xmlns:r="http://schemas.openxmlformats.org/officeDocument/2006/relationships" r:id="rId6"/>
            </a:rPr>
            <a:t>https://www.xrmtoolbox.com/plugins/Maverick.PCF.Builder/</a:t>
          </a:r>
          <a:endParaRPr lang="en-US" sz="1400" kern="1200"/>
        </a:p>
      </dsp:txBody>
      <dsp:txXfrm>
        <a:off x="2026049" y="2518611"/>
        <a:ext cx="1711574" cy="1733169"/>
      </dsp:txXfrm>
    </dsp:sp>
    <dsp:sp modelId="{3422C4BD-CB15-46AB-92E0-C0625D40DCB6}">
      <dsp:nvSpPr>
        <dsp:cNvPr id="0" name=""/>
        <dsp:cNvSpPr/>
      </dsp:nvSpPr>
      <dsp:spPr>
        <a:xfrm>
          <a:off x="4037149" y="162484"/>
          <a:ext cx="599050" cy="555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D2B63-DFCD-4A9C-8C62-D5D75C7315B9}">
      <dsp:nvSpPr>
        <dsp:cNvPr id="0" name=""/>
        <dsp:cNvSpPr/>
      </dsp:nvSpPr>
      <dsp:spPr>
        <a:xfrm>
          <a:off x="4037149" y="893816"/>
          <a:ext cx="1711574" cy="15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 dirty="0">
              <a:latin typeface="+mj-lt"/>
            </a:rPr>
            <a:t>PCF dedicated forum</a:t>
          </a:r>
          <a:r>
            <a:rPr lang="en-IN" sz="1800" b="1" kern="1200" dirty="0"/>
            <a:t> </a:t>
          </a:r>
          <a:endParaRPr lang="en-US" sz="1800" b="1" kern="1200" dirty="0"/>
        </a:p>
      </dsp:txBody>
      <dsp:txXfrm>
        <a:off x="4037149" y="893816"/>
        <a:ext cx="1711574" cy="1543008"/>
      </dsp:txXfrm>
    </dsp:sp>
    <dsp:sp modelId="{25A5D2DC-1249-40FB-97DB-3372F1A59161}">
      <dsp:nvSpPr>
        <dsp:cNvPr id="0" name=""/>
        <dsp:cNvSpPr/>
      </dsp:nvSpPr>
      <dsp:spPr>
        <a:xfrm>
          <a:off x="4037149" y="2518611"/>
          <a:ext cx="1711574" cy="173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hlinkClick xmlns:r="http://schemas.openxmlformats.org/officeDocument/2006/relationships" r:id="rId9"/>
            </a:rPr>
            <a:t>https://powerusers.microsoft.com/t5/Power-Apps-Component-Framework/bd-p/pa_component_framework</a:t>
          </a:r>
          <a:endParaRPr lang="en-US" sz="1400" kern="1200" dirty="0"/>
        </a:p>
      </dsp:txBody>
      <dsp:txXfrm>
        <a:off x="4037149" y="2518611"/>
        <a:ext cx="1711574" cy="1733169"/>
      </dsp:txXfrm>
    </dsp:sp>
    <dsp:sp modelId="{3697FDF9-7494-B149-AC85-F175E6FE0580}">
      <dsp:nvSpPr>
        <dsp:cNvPr id="0" name=""/>
        <dsp:cNvSpPr/>
      </dsp:nvSpPr>
      <dsp:spPr>
        <a:xfrm>
          <a:off x="6048249" y="162484"/>
          <a:ext cx="599050" cy="555492"/>
        </a:xfrm>
        <a:prstGeom prst="rect">
          <a:avLst/>
        </a:prstGeom>
        <a:blipFill rotWithShape="1">
          <a:blip xmlns:r="http://schemas.openxmlformats.org/officeDocument/2006/relationships"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DC992-2491-FF4D-BE99-5266612A74E5}">
      <dsp:nvSpPr>
        <dsp:cNvPr id="0" name=""/>
        <dsp:cNvSpPr/>
      </dsp:nvSpPr>
      <dsp:spPr>
        <a:xfrm>
          <a:off x="6048249" y="893816"/>
          <a:ext cx="1711574" cy="15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latin typeface="+mj-lt"/>
            </a:rPr>
            <a:t>PCF Academy </a:t>
          </a:r>
          <a:r>
            <a:rPr lang="en-US" sz="1800" b="1" kern="1200" dirty="0" err="1">
              <a:latin typeface="+mj-lt"/>
            </a:rPr>
            <a:t>Andrii</a:t>
          </a:r>
          <a:r>
            <a:rPr lang="en-US" sz="1800" b="1" kern="1200" dirty="0">
              <a:latin typeface="+mj-lt"/>
            </a:rPr>
            <a:t> </a:t>
          </a:r>
          <a:r>
            <a:rPr lang="en-US" sz="1800" b="1" kern="1200" dirty="0">
              <a:latin typeface="+mn-lt"/>
            </a:rPr>
            <a:t>(Andrew) </a:t>
          </a:r>
          <a:r>
            <a:rPr lang="en-US" sz="1800" b="1" kern="1200" dirty="0" err="1">
              <a:latin typeface="+mn-lt"/>
            </a:rPr>
            <a:t>Butenko</a:t>
          </a:r>
          <a:endParaRPr lang="en-US" sz="1800" b="1" kern="1200" dirty="0">
            <a:latin typeface="+mn-lt"/>
          </a:endParaRPr>
        </a:p>
      </dsp:txBody>
      <dsp:txXfrm>
        <a:off x="6048249" y="893816"/>
        <a:ext cx="1711574" cy="1543008"/>
      </dsp:txXfrm>
    </dsp:sp>
    <dsp:sp modelId="{A63869C3-A194-EE4D-B73B-C42383DB985E}">
      <dsp:nvSpPr>
        <dsp:cNvPr id="0" name=""/>
        <dsp:cNvSpPr/>
      </dsp:nvSpPr>
      <dsp:spPr>
        <a:xfrm>
          <a:off x="6048249" y="2518611"/>
          <a:ext cx="1711574" cy="173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hlinkClick xmlns:r="http://schemas.openxmlformats.org/officeDocument/2006/relationships" r:id="rId12"/>
            </a:rPr>
            <a:t>https://www.youtube.com/channel/UCjXCqDkRAGFAtu2JlWr3Epg</a:t>
          </a:r>
          <a:endParaRPr lang="en-US" sz="1400" kern="1200" dirty="0"/>
        </a:p>
      </dsp:txBody>
      <dsp:txXfrm>
        <a:off x="6048249" y="2518611"/>
        <a:ext cx="1711574" cy="1733169"/>
      </dsp:txXfrm>
    </dsp:sp>
    <dsp:sp modelId="{BE18DB80-84CB-4F55-B341-AFCF26A94937}">
      <dsp:nvSpPr>
        <dsp:cNvPr id="0" name=""/>
        <dsp:cNvSpPr/>
      </dsp:nvSpPr>
      <dsp:spPr>
        <a:xfrm>
          <a:off x="8272646" y="10053"/>
          <a:ext cx="2149849" cy="2049983"/>
        </a:xfrm>
        <a:prstGeom prst="rect">
          <a:avLst/>
        </a:prstGeom>
        <a:blipFill rotWithShape="1">
          <a:blip xmlns:r="http://schemas.openxmlformats.org/officeDocument/2006/relationships" r:embed="rId13"/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DC52-11CC-4774-BAC4-A4E46672BCC3}">
      <dsp:nvSpPr>
        <dsp:cNvPr id="0" name=""/>
        <dsp:cNvSpPr/>
      </dsp:nvSpPr>
      <dsp:spPr>
        <a:xfrm>
          <a:off x="8275448" y="2521041"/>
          <a:ext cx="2232970" cy="154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>
              <a:latin typeface="+mj-lt"/>
            </a:rPr>
            <a:t>Hemant Gaur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i="0" kern="1200" dirty="0"/>
            <a:t>Microsoft PM for PCF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 dirty="0">
              <a:hlinkClick xmlns:r="http://schemas.openxmlformats.org/officeDocument/2006/relationships" r:id="rId14"/>
            </a:rPr>
            <a:t>https://www.linkedin.com/in/hemant-gaur/</a:t>
          </a:r>
          <a:endParaRPr lang="en-US" sz="1800" i="0" kern="1200" dirty="0"/>
        </a:p>
      </dsp:txBody>
      <dsp:txXfrm>
        <a:off x="8275448" y="2521041"/>
        <a:ext cx="2232970" cy="1543008"/>
      </dsp:txXfrm>
    </dsp:sp>
    <dsp:sp modelId="{753D7BCB-2874-42F3-8578-36B7AA5DC2CF}">
      <dsp:nvSpPr>
        <dsp:cNvPr id="0" name=""/>
        <dsp:cNvSpPr/>
      </dsp:nvSpPr>
      <dsp:spPr>
        <a:xfrm>
          <a:off x="8834748" y="2892234"/>
          <a:ext cx="1711574" cy="173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139CE-68C9-4F44-8596-9CA8767CDC99}">
      <dsp:nvSpPr>
        <dsp:cNvPr id="0" name=""/>
        <dsp:cNvSpPr/>
      </dsp:nvSpPr>
      <dsp:spPr>
        <a:xfrm>
          <a:off x="4273199" y="60284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FF7F9-D43F-4C59-BFFE-E48F11343EBA}">
      <dsp:nvSpPr>
        <dsp:cNvPr id="0" name=""/>
        <dsp:cNvSpPr/>
      </dsp:nvSpPr>
      <dsp:spPr>
        <a:xfrm>
          <a:off x="2869199" y="2213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Microsoft forums for each of their Apps</a:t>
          </a:r>
        </a:p>
      </dsp:txBody>
      <dsp:txXfrm>
        <a:off x="2869199" y="2213508"/>
        <a:ext cx="4320000" cy="648000"/>
      </dsp:txXfrm>
    </dsp:sp>
    <dsp:sp modelId="{2B2E5C11-405B-4A3A-9E15-9202CF9A115E}">
      <dsp:nvSpPr>
        <dsp:cNvPr id="0" name=""/>
        <dsp:cNvSpPr/>
      </dsp:nvSpPr>
      <dsp:spPr>
        <a:xfrm>
          <a:off x="7" y="3014708"/>
          <a:ext cx="10058385" cy="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Power</a:t>
          </a:r>
          <a:r>
            <a:rPr lang="en-US" sz="1500" kern="1200" baseline="0" dirty="0"/>
            <a:t> Apps: </a:t>
          </a:r>
          <a:r>
            <a:rPr lang="en-IN" sz="1500" kern="1200" dirty="0">
              <a:hlinkClick xmlns:r="http://schemas.openxmlformats.org/officeDocument/2006/relationships" r:id="rId3"/>
            </a:rPr>
            <a:t>https://powerusers.microsoft.com/t5/Forums/ct-p/PA_Comm_Forums</a:t>
          </a:r>
          <a:endParaRPr lang="en-IN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Power Automate: </a:t>
          </a:r>
          <a:r>
            <a:rPr lang="en-IN" sz="1500" kern="1200" dirty="0">
              <a:hlinkClick xmlns:r="http://schemas.openxmlformats.org/officeDocument/2006/relationships" r:id="rId4"/>
            </a:rPr>
            <a:t>https://powerusers.microsoft.com/t5/Microsoft-Power-Automate/ct-p/MPACommunity</a:t>
          </a:r>
          <a:endParaRPr lang="en-IN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Power BI: </a:t>
          </a:r>
          <a:r>
            <a:rPr lang="en-IN" sz="1500" kern="1200" dirty="0">
              <a:hlinkClick xmlns:r="http://schemas.openxmlformats.org/officeDocument/2006/relationships" r:id="rId5"/>
            </a:rPr>
            <a:t>https://community.powerbi.com/t5/Forums/ct-p/PBI_Comm_Forums</a:t>
          </a:r>
          <a:endParaRPr lang="en-US" sz="1500" kern="1200" dirty="0"/>
        </a:p>
      </dsp:txBody>
      <dsp:txXfrm>
        <a:off x="7" y="3014708"/>
        <a:ext cx="10058385" cy="1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BCcDTylJUzvP8sycg6pEA" TargetMode="External"/><Relationship Id="rId7" Type="http://schemas.openxmlformats.org/officeDocument/2006/relationships/hyperlink" Target="https://powerusers.microsoft.com/t5/Community-App-Samples/bd-p/AppFeedbackGallery" TargetMode="External"/><Relationship Id="rId2" Type="http://schemas.openxmlformats.org/officeDocument/2006/relationships/hyperlink" Target="https://www.youtube.com/channel/UCeIIWnODcCXaN-ERLzeOS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gfWTteglpvN3wDdCx9nmhw" TargetMode="External"/><Relationship Id="rId5" Type="http://schemas.openxmlformats.org/officeDocument/2006/relationships/hyperlink" Target="https://www.youtube.com/user/gandolfthegr8" TargetMode="External"/><Relationship Id="rId4" Type="http://schemas.openxmlformats.org/officeDocument/2006/relationships/hyperlink" Target="https://flow.microsoft.com/en-us/blog/the-new-flow-cookbook-is-her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Know your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Yash Agarwal, Ritika Agarwal</a:t>
            </a:r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Easily accessible FREE resources for you!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BB72603-1570-429C-8D67-17A2BFA8EB9C}"/>
              </a:ext>
            </a:extLst>
          </p:cNvPr>
          <p:cNvSpPr txBox="1">
            <a:spLocks/>
          </p:cNvSpPr>
          <p:nvPr/>
        </p:nvSpPr>
        <p:spPr>
          <a:xfrm>
            <a:off x="434284" y="4731476"/>
            <a:ext cx="3793642" cy="97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03910B-3272-41B6-B2BD-340EAD5E9ACD}"/>
              </a:ext>
            </a:extLst>
          </p:cNvPr>
          <p:cNvGrpSpPr/>
          <p:nvPr/>
        </p:nvGrpSpPr>
        <p:grpSpPr>
          <a:xfrm>
            <a:off x="911519" y="1353154"/>
            <a:ext cx="6042712" cy="1257919"/>
            <a:chOff x="-1390775" y="1366352"/>
            <a:chExt cx="6042712" cy="12579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F189C-DC65-418D-AE90-C68A290B8019}"/>
                </a:ext>
              </a:extLst>
            </p:cNvPr>
            <p:cNvSpPr/>
            <p:nvPr/>
          </p:nvSpPr>
          <p:spPr>
            <a:xfrm>
              <a:off x="340371" y="1977537"/>
              <a:ext cx="4311566" cy="6467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3D52F1-EE1E-4048-9CE0-8D8E8BA43173}"/>
                </a:ext>
              </a:extLst>
            </p:cNvPr>
            <p:cNvSpPr txBox="1"/>
            <p:nvPr/>
          </p:nvSpPr>
          <p:spPr>
            <a:xfrm>
              <a:off x="-1390775" y="1366352"/>
              <a:ext cx="4311566" cy="646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511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400" b="1" kern="1200" dirty="0"/>
                <a:t>Power Automate (Flow)</a:t>
              </a:r>
              <a:endParaRPr lang="en-US" sz="34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830D61-7497-4A8A-B969-000B1A9448AE}"/>
              </a:ext>
            </a:extLst>
          </p:cNvPr>
          <p:cNvGrpSpPr/>
          <p:nvPr/>
        </p:nvGrpSpPr>
        <p:grpSpPr>
          <a:xfrm>
            <a:off x="911519" y="2569059"/>
            <a:ext cx="4311567" cy="2083330"/>
            <a:chOff x="-2688329" y="2687001"/>
            <a:chExt cx="7340266" cy="2083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70D5DF-18A4-49DA-B19E-0859C123DD02}"/>
                </a:ext>
              </a:extLst>
            </p:cNvPr>
            <p:cNvSpPr/>
            <p:nvPr/>
          </p:nvSpPr>
          <p:spPr>
            <a:xfrm>
              <a:off x="340371" y="2714219"/>
              <a:ext cx="4311566" cy="20561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B4EE60-E5D2-43C2-8D63-22624CCAEFFA}"/>
                </a:ext>
              </a:extLst>
            </p:cNvPr>
            <p:cNvSpPr txBox="1"/>
            <p:nvPr/>
          </p:nvSpPr>
          <p:spPr>
            <a:xfrm>
              <a:off x="-2688329" y="2687001"/>
              <a:ext cx="7340262" cy="2056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 err="1"/>
                <a:t>Elaiza</a:t>
              </a:r>
              <a:r>
                <a:rPr lang="en-US" sz="1800" kern="1200" dirty="0"/>
                <a:t> Benitez</a:t>
              </a:r>
            </a:p>
            <a:p>
              <a:pPr lvl="0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>
                  <a:hlinkClick r:id="rId2"/>
                </a:rPr>
                <a:t>https://www.youtube.com/channel/UCeIIWnODcCXaN-ERLzeOScA</a:t>
              </a:r>
              <a:endParaRPr lang="en-IN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/>
                <a:t>Jon Levesque</a:t>
              </a:r>
            </a:p>
            <a:p>
              <a:pPr lvl="0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>
                  <a:hlinkClick r:id="rId3"/>
                </a:rPr>
                <a:t>https://www.youtube.com/channel/UClBCcDTylJUzvP8sycg6pEA</a:t>
              </a:r>
              <a:endParaRPr lang="en-IN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kern="1200" dirty="0"/>
                <a:t>Flow Cookbook</a:t>
              </a:r>
            </a:p>
            <a:p>
              <a:pPr lvl="0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>
                  <a:hlinkClick r:id="rId4"/>
                </a:rPr>
                <a:t>https://flow.microsoft.com/en-us/blog/the-new-flow-cookbook-is-here/</a:t>
              </a:r>
              <a:endParaRPr lang="en-IN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9BCF23-83A9-4422-B4CE-CEC372C842DA}"/>
              </a:ext>
            </a:extLst>
          </p:cNvPr>
          <p:cNvGrpSpPr/>
          <p:nvPr/>
        </p:nvGrpSpPr>
        <p:grpSpPr>
          <a:xfrm>
            <a:off x="6144553" y="1347499"/>
            <a:ext cx="7186737" cy="1281349"/>
            <a:chOff x="-2534800" y="1342922"/>
            <a:chExt cx="7186737" cy="12813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7E9EAA-2988-4081-BBD1-6D49F613FD11}"/>
                </a:ext>
              </a:extLst>
            </p:cNvPr>
            <p:cNvSpPr/>
            <p:nvPr/>
          </p:nvSpPr>
          <p:spPr>
            <a:xfrm>
              <a:off x="340371" y="1977537"/>
              <a:ext cx="4311566" cy="6467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80D34D-A332-4DF3-B992-7D0C3C9AE801}"/>
                </a:ext>
              </a:extLst>
            </p:cNvPr>
            <p:cNvSpPr txBox="1"/>
            <p:nvPr/>
          </p:nvSpPr>
          <p:spPr>
            <a:xfrm>
              <a:off x="-2534800" y="1342922"/>
              <a:ext cx="4311566" cy="646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1511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400" b="1" kern="1200" dirty="0"/>
                <a:t>Power Apps</a:t>
              </a:r>
              <a:endParaRPr lang="en-US" sz="3400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E3B844F-F2B8-4631-9DE5-163124E34E89}"/>
              </a:ext>
            </a:extLst>
          </p:cNvPr>
          <p:cNvSpPr txBox="1"/>
          <p:nvPr/>
        </p:nvSpPr>
        <p:spPr>
          <a:xfrm>
            <a:off x="6006941" y="2571753"/>
            <a:ext cx="4311565" cy="20561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Daniel Christian</a:t>
            </a:r>
          </a:p>
          <a:p>
            <a:pPr lvl="0" defTabSz="800100">
              <a:spcBef>
                <a:spcPct val="0"/>
              </a:spcBef>
              <a:spcAft>
                <a:spcPct val="35000"/>
              </a:spcAft>
            </a:pPr>
            <a:r>
              <a:rPr lang="en-IN" dirty="0">
                <a:hlinkClick r:id="rId5"/>
              </a:rPr>
              <a:t>https://www.youtube.com/user/gandolfthegr8</a:t>
            </a:r>
            <a:endParaRPr lang="en-IN" dirty="0"/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Todd </a:t>
            </a:r>
            <a:r>
              <a:rPr lang="en-IN" sz="1800" kern="1200" dirty="0" err="1"/>
              <a:t>Baginski</a:t>
            </a:r>
            <a:endParaRPr lang="en-IN" sz="1800" kern="1200" dirty="0"/>
          </a:p>
          <a:p>
            <a:pPr lvl="0" defTabSz="800100">
              <a:spcBef>
                <a:spcPct val="0"/>
              </a:spcBef>
              <a:spcAft>
                <a:spcPct val="35000"/>
              </a:spcAft>
            </a:pPr>
            <a:r>
              <a:rPr lang="en-IN" dirty="0">
                <a:hlinkClick r:id="rId6"/>
              </a:rPr>
              <a:t>https://www.youtube.com/channel/UCgfWTteglpvN3wDdCx9nmhw</a:t>
            </a:r>
            <a:endParaRPr lang="en-IN" sz="1800" kern="1200" dirty="0"/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800" kern="1200" dirty="0"/>
              <a:t>Power Apps Gallery</a:t>
            </a:r>
          </a:p>
          <a:p>
            <a:pPr lvl="0" defTabSz="800100">
              <a:spcBef>
                <a:spcPct val="0"/>
              </a:spcBef>
              <a:spcAft>
                <a:spcPct val="35000"/>
              </a:spcAft>
            </a:pPr>
            <a:r>
              <a:rPr lang="en-IN" dirty="0">
                <a:hlinkClick r:id="rId7"/>
              </a:rPr>
              <a:t>https://powerusers.microsoft.com/t5/Community-App-Samples/bd-p/AppFeedbackGallery</a:t>
            </a:r>
            <a:endParaRPr 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779E-E48D-A746-9268-29F8F057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7" y="0"/>
            <a:ext cx="10443328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Apps Component Framework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935EAA-08B7-4437-BE12-A78FE6845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50734"/>
              </p:ext>
            </p:extLst>
          </p:nvPr>
        </p:nvGraphicFramePr>
        <p:xfrm>
          <a:off x="688157" y="1115384"/>
          <a:ext cx="10821971" cy="441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4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2317-65AC-4244-85EA-E805B03C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79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Queries?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051767-E370-422A-BB4E-5F9685B9D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2926"/>
              </p:ext>
            </p:extLst>
          </p:nvPr>
        </p:nvGraphicFramePr>
        <p:xfrm>
          <a:off x="1066800" y="891490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51" y="2155193"/>
            <a:ext cx="9859116" cy="1158793"/>
          </a:xfrm>
        </p:spPr>
        <p:txBody>
          <a:bodyPr>
            <a:normAutofit fontScale="90000"/>
          </a:bodyPr>
          <a:lstStyle/>
          <a:p>
            <a:r>
              <a:rPr lang="en-US" dirty="0"/>
              <a:t>Hyderabad Power Apps and Power Automate 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FD9D4-1EB6-4378-A453-186242480EFC}"/>
              </a:ext>
            </a:extLst>
          </p:cNvPr>
          <p:cNvSpPr txBox="1"/>
          <p:nvPr/>
        </p:nvSpPr>
        <p:spPr>
          <a:xfrm>
            <a:off x="3506680" y="4074850"/>
            <a:ext cx="472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https://powerplatformug.com/Hyderabad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4E67A-9FF3-4D69-B094-2C5EA73D5FA3}"/>
              </a:ext>
            </a:extLst>
          </p:cNvPr>
          <p:cNvSpPr txBox="1"/>
          <p:nvPr/>
        </p:nvSpPr>
        <p:spPr>
          <a:xfrm>
            <a:off x="3506680" y="4474960"/>
            <a:ext cx="1874809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</a:rPr>
              <a:t>#</a:t>
            </a:r>
            <a:r>
              <a:rPr lang="en-IN" sz="1600" b="1" dirty="0" err="1">
                <a:solidFill>
                  <a:schemeClr val="bg1"/>
                </a:solidFill>
              </a:rPr>
              <a:t>PowerPlatformUG</a:t>
            </a:r>
            <a:endParaRPr lang="en-IN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</a:rPr>
              <a:t>#HYDPPUG</a:t>
            </a:r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0CCD-36BD-4480-89D8-177E598A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Hyderabad Power Platform UG Kaizala Group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E6153C-EBD2-4828-9CA5-3B8CED49C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4" t="19305" r="12725" b="44722"/>
          <a:stretch/>
        </p:blipFill>
        <p:spPr bwMode="auto">
          <a:xfrm>
            <a:off x="4248149" y="1524000"/>
            <a:ext cx="3400426" cy="34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43C6-FBE1-46F7-945A-4A57E7AC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5F5B-60D9-4CBD-A1A7-454C289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number of tweets</a:t>
            </a:r>
          </a:p>
          <a:p>
            <a:pPr lvl="1"/>
            <a:r>
              <a:rPr lang="en-IN" dirty="0"/>
              <a:t>Total number of tweets</a:t>
            </a:r>
          </a:p>
          <a:p>
            <a:pPr lvl="1"/>
            <a:r>
              <a:rPr lang="en-IN" dirty="0"/>
              <a:t>Most tweeted by</a:t>
            </a:r>
          </a:p>
          <a:p>
            <a:r>
              <a:rPr lang="en-IN" dirty="0" err="1"/>
              <a:t>Kudopalooza</a:t>
            </a:r>
            <a:endParaRPr lang="en-IN" dirty="0"/>
          </a:p>
          <a:p>
            <a:pPr lvl="1"/>
            <a:r>
              <a:rPr lang="en-IN" dirty="0"/>
              <a:t>Run the flow</a:t>
            </a:r>
          </a:p>
          <a:p>
            <a:pPr lvl="1"/>
            <a:r>
              <a:rPr lang="en-IN" dirty="0"/>
              <a:t>Register to win</a:t>
            </a:r>
          </a:p>
        </p:txBody>
      </p:sp>
    </p:spTree>
    <p:extLst>
      <p:ext uri="{BB962C8B-B14F-4D97-AF65-F5344CB8AC3E}">
        <p14:creationId xmlns:p14="http://schemas.microsoft.com/office/powerpoint/2010/main" val="365101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D89D9-7255-4D5A-82E5-E966CAEE433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3dd97c74-5ef0-47a1-a0c0-112a138906c0"/>
    <ds:schemaRef ds:uri="http://schemas.openxmlformats.org/package/2006/metadata/core-properties"/>
    <ds:schemaRef ds:uri="http://purl.org/dc/dcmitype/"/>
    <ds:schemaRef ds:uri="bb5988d6-8fef-43bf-8684-73b55c79ce34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373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PowerPoint Presentation</vt:lpstr>
      <vt:lpstr>Easily accessible FREE resources for you!</vt:lpstr>
      <vt:lpstr>Power Apps Component Framework</vt:lpstr>
      <vt:lpstr>Queries?</vt:lpstr>
      <vt:lpstr>Hyderabad Power Apps and Power Automate UG</vt:lpstr>
      <vt:lpstr>Hyderabad Power Platform UG Kaizala Group</vt:lpstr>
      <vt:lpstr>Swag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Agarwal, Yash</cp:lastModifiedBy>
  <cp:revision>12</cp:revision>
  <dcterms:created xsi:type="dcterms:W3CDTF">2020-02-08T21:32:28Z</dcterms:created>
  <dcterms:modified xsi:type="dcterms:W3CDTF">2020-02-17T04:51:05Z</dcterms:modified>
</cp:coreProperties>
</file>